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65" r:id="rId3"/>
    <p:sldId id="269" r:id="rId4"/>
    <p:sldId id="259" r:id="rId5"/>
    <p:sldId id="274" r:id="rId6"/>
    <p:sldId id="261" r:id="rId7"/>
    <p:sldId id="262" r:id="rId8"/>
    <p:sldId id="272" r:id="rId9"/>
    <p:sldId id="263" r:id="rId10"/>
    <p:sldId id="268" r:id="rId11"/>
    <p:sldId id="271" r:id="rId12"/>
    <p:sldId id="275" r:id="rId13"/>
    <p:sldId id="276"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2E8"/>
    <a:srgbClr val="FEF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autoAdjust="0"/>
    <p:restoredTop sz="73869" autoAdjust="0"/>
  </p:normalViewPr>
  <p:slideViewPr>
    <p:cSldViewPr snapToGrid="0">
      <p:cViewPr varScale="1">
        <p:scale>
          <a:sx n="63" d="100"/>
          <a:sy n="63" d="100"/>
        </p:scale>
        <p:origin x="143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a:solidFill>
          <a:schemeClr val="accent2">
            <a:lumMod val="50000"/>
          </a:schemeClr>
        </a:solidFill>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0D09-F55B-4A20-A816-522235B9BFBB}" type="presOf" srcId="{0CFD7B34-F8D6-4162-97C0-393AAD079322}" destId="{19344802-1482-45B0-BD5C-807288891618}"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1F6CF222-9D3D-4FF0-9466-82BAB470669B}" srcId="{761D2A47-9711-4359-BCCD-6EE2FCD1B474}" destId="{3A72AB6C-96F2-40D5-A444-9CA9932802F2}" srcOrd="0" destOrd="0" parTransId="{56775FA6-A418-4461-BBB1-3C1B33BCC509}" sibTransId="{DFC8A765-62D7-43B3-8DD1-9F9B49E46123}"/>
    <dgm:cxn modelId="{F26E865B-9070-4C35-B63D-2B5A6D4E6177}"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AB6546A0-3975-443D-85A2-F0AC52B6B522}" type="presOf" srcId="{71C0F8AE-8DFF-45CF-A5BF-B8327BE23EFB}" destId="{382D2B4B-8D31-437B-B7F3-D1E34B096B73}" srcOrd="0" destOrd="0" presId="urn:microsoft.com/office/officeart/2005/8/layout/chevron1"/>
    <dgm:cxn modelId="{28C84DB4-88D7-4088-97C6-B5AC55827BAD}" type="presOf" srcId="{379D732A-0665-4961-AE49-0CCBD368D745}" destId="{F0BB1673-67EA-4AA6-8AFE-477356D7D8F0}"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CDB14ACC-2914-4102-9C07-D1A0782A3F61}" type="presOf" srcId="{8DB69550-E9D9-4CD1-BC5E-19E688C750BF}" destId="{56DCA39F-1A85-4A56-A1A0-B234F69FF66F}" srcOrd="0" destOrd="0" presId="urn:microsoft.com/office/officeart/2005/8/layout/chevron1"/>
    <dgm:cxn modelId="{1794D8FD-8C1D-4E3C-A169-9022AE7071EA}" type="presOf" srcId="{3A72AB6C-96F2-40D5-A444-9CA9932802F2}" destId="{5BAC4A58-6EE0-4D68-8BA6-17A5B9359684}" srcOrd="0" destOrd="0" presId="urn:microsoft.com/office/officeart/2005/8/layout/chevron1"/>
    <dgm:cxn modelId="{97E62B0E-1AF0-43F0-AE65-6D292501C451}" type="presParOf" srcId="{91E0ACF1-777E-49CC-B2E1-6146A7E485F4}" destId="{5BAC4A58-6EE0-4D68-8BA6-17A5B9359684}" srcOrd="0" destOrd="0" presId="urn:microsoft.com/office/officeart/2005/8/layout/chevron1"/>
    <dgm:cxn modelId="{E0A3CC15-BE2B-4B71-9C10-037DDCCC3348}" type="presParOf" srcId="{91E0ACF1-777E-49CC-B2E1-6146A7E485F4}" destId="{8E0CF14F-F00E-4369-AD6A-7DD6B043B9A3}" srcOrd="1" destOrd="0" presId="urn:microsoft.com/office/officeart/2005/8/layout/chevron1"/>
    <dgm:cxn modelId="{D983F8BE-6AFC-46CA-B710-DE62C039DDC6}" type="presParOf" srcId="{91E0ACF1-777E-49CC-B2E1-6146A7E485F4}" destId="{19344802-1482-45B0-BD5C-807288891618}" srcOrd="2" destOrd="0" presId="urn:microsoft.com/office/officeart/2005/8/layout/chevron1"/>
    <dgm:cxn modelId="{43A16287-FD7A-43E8-89CE-7685C9A1A9C6}" type="presParOf" srcId="{91E0ACF1-777E-49CC-B2E1-6146A7E485F4}" destId="{DFF25C03-3E5F-46FC-BF30-FEE5A921BD03}" srcOrd="3" destOrd="0" presId="urn:microsoft.com/office/officeart/2005/8/layout/chevron1"/>
    <dgm:cxn modelId="{A09B4495-EEF2-4018-A7DA-C5D639D74086}" type="presParOf" srcId="{91E0ACF1-777E-49CC-B2E1-6146A7E485F4}" destId="{56DCA39F-1A85-4A56-A1A0-B234F69FF66F}" srcOrd="4" destOrd="0" presId="urn:microsoft.com/office/officeart/2005/8/layout/chevron1"/>
    <dgm:cxn modelId="{993AEAD4-E628-46CD-8B93-554258FBC6E2}" type="presParOf" srcId="{91E0ACF1-777E-49CC-B2E1-6146A7E485F4}" destId="{DD61ABF7-57B3-4EFA-B75C-E5C1A2AD16C4}" srcOrd="5" destOrd="0" presId="urn:microsoft.com/office/officeart/2005/8/layout/chevron1"/>
    <dgm:cxn modelId="{0CF2CF5A-9241-423B-9AB7-054ABE0FD0D1}" type="presParOf" srcId="{91E0ACF1-777E-49CC-B2E1-6146A7E485F4}" destId="{F0BB1673-67EA-4AA6-8AFE-477356D7D8F0}" srcOrd="6" destOrd="0" presId="urn:microsoft.com/office/officeart/2005/8/layout/chevron1"/>
    <dgm:cxn modelId="{03FE6267-69EC-40D8-A70A-4020C4B9E114}" type="presParOf" srcId="{91E0ACF1-777E-49CC-B2E1-6146A7E485F4}" destId="{CA8E25A6-9FC4-4624-9724-4C836A569FD9}" srcOrd="7" destOrd="0" presId="urn:microsoft.com/office/officeart/2005/8/layout/chevron1"/>
    <dgm:cxn modelId="{4A205DD9-936A-4CF9-B716-0094BCD5F665}"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a:solidFill>
          <a:schemeClr val="accent2">
            <a:lumMod val="50000"/>
          </a:schemeClr>
        </a:solidFill>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0D09-F55B-4A20-A816-522235B9BFBB}" type="presOf" srcId="{0CFD7B34-F8D6-4162-97C0-393AAD079322}" destId="{19344802-1482-45B0-BD5C-807288891618}"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1F6CF222-9D3D-4FF0-9466-82BAB470669B}" srcId="{761D2A47-9711-4359-BCCD-6EE2FCD1B474}" destId="{3A72AB6C-96F2-40D5-A444-9CA9932802F2}" srcOrd="0" destOrd="0" parTransId="{56775FA6-A418-4461-BBB1-3C1B33BCC509}" sibTransId="{DFC8A765-62D7-43B3-8DD1-9F9B49E46123}"/>
    <dgm:cxn modelId="{F26E865B-9070-4C35-B63D-2B5A6D4E6177}"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AB6546A0-3975-443D-85A2-F0AC52B6B522}" type="presOf" srcId="{71C0F8AE-8DFF-45CF-A5BF-B8327BE23EFB}" destId="{382D2B4B-8D31-437B-B7F3-D1E34B096B73}" srcOrd="0" destOrd="0" presId="urn:microsoft.com/office/officeart/2005/8/layout/chevron1"/>
    <dgm:cxn modelId="{28C84DB4-88D7-4088-97C6-B5AC55827BAD}" type="presOf" srcId="{379D732A-0665-4961-AE49-0CCBD368D745}" destId="{F0BB1673-67EA-4AA6-8AFE-477356D7D8F0}"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CDB14ACC-2914-4102-9C07-D1A0782A3F61}" type="presOf" srcId="{8DB69550-E9D9-4CD1-BC5E-19E688C750BF}" destId="{56DCA39F-1A85-4A56-A1A0-B234F69FF66F}" srcOrd="0" destOrd="0" presId="urn:microsoft.com/office/officeart/2005/8/layout/chevron1"/>
    <dgm:cxn modelId="{1794D8FD-8C1D-4E3C-A169-9022AE7071EA}" type="presOf" srcId="{3A72AB6C-96F2-40D5-A444-9CA9932802F2}" destId="{5BAC4A58-6EE0-4D68-8BA6-17A5B9359684}" srcOrd="0" destOrd="0" presId="urn:microsoft.com/office/officeart/2005/8/layout/chevron1"/>
    <dgm:cxn modelId="{97E62B0E-1AF0-43F0-AE65-6D292501C451}" type="presParOf" srcId="{91E0ACF1-777E-49CC-B2E1-6146A7E485F4}" destId="{5BAC4A58-6EE0-4D68-8BA6-17A5B9359684}" srcOrd="0" destOrd="0" presId="urn:microsoft.com/office/officeart/2005/8/layout/chevron1"/>
    <dgm:cxn modelId="{E0A3CC15-BE2B-4B71-9C10-037DDCCC3348}" type="presParOf" srcId="{91E0ACF1-777E-49CC-B2E1-6146A7E485F4}" destId="{8E0CF14F-F00E-4369-AD6A-7DD6B043B9A3}" srcOrd="1" destOrd="0" presId="urn:microsoft.com/office/officeart/2005/8/layout/chevron1"/>
    <dgm:cxn modelId="{D983F8BE-6AFC-46CA-B710-DE62C039DDC6}" type="presParOf" srcId="{91E0ACF1-777E-49CC-B2E1-6146A7E485F4}" destId="{19344802-1482-45B0-BD5C-807288891618}" srcOrd="2" destOrd="0" presId="urn:microsoft.com/office/officeart/2005/8/layout/chevron1"/>
    <dgm:cxn modelId="{43A16287-FD7A-43E8-89CE-7685C9A1A9C6}" type="presParOf" srcId="{91E0ACF1-777E-49CC-B2E1-6146A7E485F4}" destId="{DFF25C03-3E5F-46FC-BF30-FEE5A921BD03}" srcOrd="3" destOrd="0" presId="urn:microsoft.com/office/officeart/2005/8/layout/chevron1"/>
    <dgm:cxn modelId="{A09B4495-EEF2-4018-A7DA-C5D639D74086}" type="presParOf" srcId="{91E0ACF1-777E-49CC-B2E1-6146A7E485F4}" destId="{56DCA39F-1A85-4A56-A1A0-B234F69FF66F}" srcOrd="4" destOrd="0" presId="urn:microsoft.com/office/officeart/2005/8/layout/chevron1"/>
    <dgm:cxn modelId="{993AEAD4-E628-46CD-8B93-554258FBC6E2}" type="presParOf" srcId="{91E0ACF1-777E-49CC-B2E1-6146A7E485F4}" destId="{DD61ABF7-57B3-4EFA-B75C-E5C1A2AD16C4}" srcOrd="5" destOrd="0" presId="urn:microsoft.com/office/officeart/2005/8/layout/chevron1"/>
    <dgm:cxn modelId="{0CF2CF5A-9241-423B-9AB7-054ABE0FD0D1}" type="presParOf" srcId="{91E0ACF1-777E-49CC-B2E1-6146A7E485F4}" destId="{F0BB1673-67EA-4AA6-8AFE-477356D7D8F0}" srcOrd="6" destOrd="0" presId="urn:microsoft.com/office/officeart/2005/8/layout/chevron1"/>
    <dgm:cxn modelId="{03FE6267-69EC-40D8-A70A-4020C4B9E114}" type="presParOf" srcId="{91E0ACF1-777E-49CC-B2E1-6146A7E485F4}" destId="{CA8E25A6-9FC4-4624-9724-4C836A569FD9}" srcOrd="7" destOrd="0" presId="urn:microsoft.com/office/officeart/2005/8/layout/chevron1"/>
    <dgm:cxn modelId="{4A205DD9-936A-4CF9-B716-0094BCD5F665}"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a:solidFill>
          <a:schemeClr val="accent2">
            <a:lumMod val="50000"/>
          </a:schemeClr>
        </a:solidFill>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1906-218F-4697-B844-09054FD6F4ED}" type="presOf" srcId="{8DB69550-E9D9-4CD1-BC5E-19E688C750BF}" destId="{56DCA39F-1A85-4A56-A1A0-B234F69FF66F}" srcOrd="0" destOrd="0" presId="urn:microsoft.com/office/officeart/2005/8/layout/chevron1"/>
    <dgm:cxn modelId="{6AA2D70D-B4FD-434F-9675-A43F141B4B09}" type="presOf" srcId="{379D732A-0665-4961-AE49-0CCBD368D745}" destId="{F0BB1673-67EA-4AA6-8AFE-477356D7D8F0}"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0B04C822-EBAA-4B4C-A86A-4C0E9D98888F}" type="presOf" srcId="{0CFD7B34-F8D6-4162-97C0-393AAD079322}" destId="{19344802-1482-45B0-BD5C-807288891618}" srcOrd="0" destOrd="0" presId="urn:microsoft.com/office/officeart/2005/8/layout/chevron1"/>
    <dgm:cxn modelId="{1F6CF222-9D3D-4FF0-9466-82BAB470669B}" srcId="{761D2A47-9711-4359-BCCD-6EE2FCD1B474}" destId="{3A72AB6C-96F2-40D5-A444-9CA9932802F2}" srcOrd="0" destOrd="0" parTransId="{56775FA6-A418-4461-BBB1-3C1B33BCC509}" sibTransId="{DFC8A765-62D7-43B3-8DD1-9F9B49E46123}"/>
    <dgm:cxn modelId="{3785A425-36BF-438B-B39B-C8C3DFF85F9F}"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24478580-95AF-47AA-AC82-8446A0BBD28B}" type="presOf" srcId="{71C0F8AE-8DFF-45CF-A5BF-B8327BE23EFB}" destId="{382D2B4B-8D31-437B-B7F3-D1E34B096B73}" srcOrd="0" destOrd="0" presId="urn:microsoft.com/office/officeart/2005/8/layout/chevron1"/>
    <dgm:cxn modelId="{77683694-6934-46F4-A7FA-C009AF571FB4}" type="presOf" srcId="{3A72AB6C-96F2-40D5-A444-9CA9932802F2}" destId="{5BAC4A58-6EE0-4D68-8BA6-17A5B9359684}"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9F24247B-5F56-45E9-8AA3-F6D15D62F38A}" type="presParOf" srcId="{91E0ACF1-777E-49CC-B2E1-6146A7E485F4}" destId="{5BAC4A58-6EE0-4D68-8BA6-17A5B9359684}" srcOrd="0" destOrd="0" presId="urn:microsoft.com/office/officeart/2005/8/layout/chevron1"/>
    <dgm:cxn modelId="{4803632C-736C-4A71-847A-7B615A55B2BA}" type="presParOf" srcId="{91E0ACF1-777E-49CC-B2E1-6146A7E485F4}" destId="{8E0CF14F-F00E-4369-AD6A-7DD6B043B9A3}" srcOrd="1" destOrd="0" presId="urn:microsoft.com/office/officeart/2005/8/layout/chevron1"/>
    <dgm:cxn modelId="{DAA4E8F1-2D03-44FD-B3E6-74D5F1F5DB92}" type="presParOf" srcId="{91E0ACF1-777E-49CC-B2E1-6146A7E485F4}" destId="{19344802-1482-45B0-BD5C-807288891618}" srcOrd="2" destOrd="0" presId="urn:microsoft.com/office/officeart/2005/8/layout/chevron1"/>
    <dgm:cxn modelId="{B23228EC-B70C-4519-9D9F-E58737EDF9CE}" type="presParOf" srcId="{91E0ACF1-777E-49CC-B2E1-6146A7E485F4}" destId="{DFF25C03-3E5F-46FC-BF30-FEE5A921BD03}" srcOrd="3" destOrd="0" presId="urn:microsoft.com/office/officeart/2005/8/layout/chevron1"/>
    <dgm:cxn modelId="{048C58BB-B469-44DE-8577-1B2BF258F8F9}" type="presParOf" srcId="{91E0ACF1-777E-49CC-B2E1-6146A7E485F4}" destId="{56DCA39F-1A85-4A56-A1A0-B234F69FF66F}" srcOrd="4" destOrd="0" presId="urn:microsoft.com/office/officeart/2005/8/layout/chevron1"/>
    <dgm:cxn modelId="{8DB8C192-EA0B-452F-88C8-377FF1585448}" type="presParOf" srcId="{91E0ACF1-777E-49CC-B2E1-6146A7E485F4}" destId="{DD61ABF7-57B3-4EFA-B75C-E5C1A2AD16C4}" srcOrd="5" destOrd="0" presId="urn:microsoft.com/office/officeart/2005/8/layout/chevron1"/>
    <dgm:cxn modelId="{4E0C4E74-8755-46A9-B170-16B9CD4528EC}" type="presParOf" srcId="{91E0ACF1-777E-49CC-B2E1-6146A7E485F4}" destId="{F0BB1673-67EA-4AA6-8AFE-477356D7D8F0}" srcOrd="6" destOrd="0" presId="urn:microsoft.com/office/officeart/2005/8/layout/chevron1"/>
    <dgm:cxn modelId="{F3EE09B2-54BA-4FA6-B5A0-4BD85FC918F2}" type="presParOf" srcId="{91E0ACF1-777E-49CC-B2E1-6146A7E485F4}" destId="{CA8E25A6-9FC4-4624-9724-4C836A569FD9}" srcOrd="7" destOrd="0" presId="urn:microsoft.com/office/officeart/2005/8/layout/chevron1"/>
    <dgm:cxn modelId="{C0455495-CB5B-42A3-B2CD-6600BE7E5AF0}"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a:solidFill>
          <a:schemeClr val="accent2">
            <a:lumMod val="50000"/>
          </a:schemeClr>
        </a:solidFill>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custScaleX="99150">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1906-218F-4697-B844-09054FD6F4ED}" type="presOf" srcId="{8DB69550-E9D9-4CD1-BC5E-19E688C750BF}" destId="{56DCA39F-1A85-4A56-A1A0-B234F69FF66F}" srcOrd="0" destOrd="0" presId="urn:microsoft.com/office/officeart/2005/8/layout/chevron1"/>
    <dgm:cxn modelId="{6AA2D70D-B4FD-434F-9675-A43F141B4B09}" type="presOf" srcId="{379D732A-0665-4961-AE49-0CCBD368D745}" destId="{F0BB1673-67EA-4AA6-8AFE-477356D7D8F0}"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0B04C822-EBAA-4B4C-A86A-4C0E9D98888F}" type="presOf" srcId="{0CFD7B34-F8D6-4162-97C0-393AAD079322}" destId="{19344802-1482-45B0-BD5C-807288891618}" srcOrd="0" destOrd="0" presId="urn:microsoft.com/office/officeart/2005/8/layout/chevron1"/>
    <dgm:cxn modelId="{1F6CF222-9D3D-4FF0-9466-82BAB470669B}" srcId="{761D2A47-9711-4359-BCCD-6EE2FCD1B474}" destId="{3A72AB6C-96F2-40D5-A444-9CA9932802F2}" srcOrd="0" destOrd="0" parTransId="{56775FA6-A418-4461-BBB1-3C1B33BCC509}" sibTransId="{DFC8A765-62D7-43B3-8DD1-9F9B49E46123}"/>
    <dgm:cxn modelId="{3785A425-36BF-438B-B39B-C8C3DFF85F9F}"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24478580-95AF-47AA-AC82-8446A0BBD28B}" type="presOf" srcId="{71C0F8AE-8DFF-45CF-A5BF-B8327BE23EFB}" destId="{382D2B4B-8D31-437B-B7F3-D1E34B096B73}" srcOrd="0" destOrd="0" presId="urn:microsoft.com/office/officeart/2005/8/layout/chevron1"/>
    <dgm:cxn modelId="{77683694-6934-46F4-A7FA-C009AF571FB4}" type="presOf" srcId="{3A72AB6C-96F2-40D5-A444-9CA9932802F2}" destId="{5BAC4A58-6EE0-4D68-8BA6-17A5B9359684}"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9F24247B-5F56-45E9-8AA3-F6D15D62F38A}" type="presParOf" srcId="{91E0ACF1-777E-49CC-B2E1-6146A7E485F4}" destId="{5BAC4A58-6EE0-4D68-8BA6-17A5B9359684}" srcOrd="0" destOrd="0" presId="urn:microsoft.com/office/officeart/2005/8/layout/chevron1"/>
    <dgm:cxn modelId="{4803632C-736C-4A71-847A-7B615A55B2BA}" type="presParOf" srcId="{91E0ACF1-777E-49CC-B2E1-6146A7E485F4}" destId="{8E0CF14F-F00E-4369-AD6A-7DD6B043B9A3}" srcOrd="1" destOrd="0" presId="urn:microsoft.com/office/officeart/2005/8/layout/chevron1"/>
    <dgm:cxn modelId="{DAA4E8F1-2D03-44FD-B3E6-74D5F1F5DB92}" type="presParOf" srcId="{91E0ACF1-777E-49CC-B2E1-6146A7E485F4}" destId="{19344802-1482-45B0-BD5C-807288891618}" srcOrd="2" destOrd="0" presId="urn:microsoft.com/office/officeart/2005/8/layout/chevron1"/>
    <dgm:cxn modelId="{B23228EC-B70C-4519-9D9F-E58737EDF9CE}" type="presParOf" srcId="{91E0ACF1-777E-49CC-B2E1-6146A7E485F4}" destId="{DFF25C03-3E5F-46FC-BF30-FEE5A921BD03}" srcOrd="3" destOrd="0" presId="urn:microsoft.com/office/officeart/2005/8/layout/chevron1"/>
    <dgm:cxn modelId="{048C58BB-B469-44DE-8577-1B2BF258F8F9}" type="presParOf" srcId="{91E0ACF1-777E-49CC-B2E1-6146A7E485F4}" destId="{56DCA39F-1A85-4A56-A1A0-B234F69FF66F}" srcOrd="4" destOrd="0" presId="urn:microsoft.com/office/officeart/2005/8/layout/chevron1"/>
    <dgm:cxn modelId="{8DB8C192-EA0B-452F-88C8-377FF1585448}" type="presParOf" srcId="{91E0ACF1-777E-49CC-B2E1-6146A7E485F4}" destId="{DD61ABF7-57B3-4EFA-B75C-E5C1A2AD16C4}" srcOrd="5" destOrd="0" presId="urn:microsoft.com/office/officeart/2005/8/layout/chevron1"/>
    <dgm:cxn modelId="{4E0C4E74-8755-46A9-B170-16B9CD4528EC}" type="presParOf" srcId="{91E0ACF1-777E-49CC-B2E1-6146A7E485F4}" destId="{F0BB1673-67EA-4AA6-8AFE-477356D7D8F0}" srcOrd="6" destOrd="0" presId="urn:microsoft.com/office/officeart/2005/8/layout/chevron1"/>
    <dgm:cxn modelId="{F3EE09B2-54BA-4FA6-B5A0-4BD85FC918F2}" type="presParOf" srcId="{91E0ACF1-777E-49CC-B2E1-6146A7E485F4}" destId="{CA8E25A6-9FC4-4624-9724-4C836A569FD9}" srcOrd="7" destOrd="0" presId="urn:microsoft.com/office/officeart/2005/8/layout/chevron1"/>
    <dgm:cxn modelId="{C0455495-CB5B-42A3-B2CD-6600BE7E5AF0}"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a:solidFill>
          <a:schemeClr val="accent2">
            <a:lumMod val="50000"/>
          </a:schemeClr>
        </a:solidFill>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custScaleX="99150">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1906-218F-4697-B844-09054FD6F4ED}" type="presOf" srcId="{8DB69550-E9D9-4CD1-BC5E-19E688C750BF}" destId="{56DCA39F-1A85-4A56-A1A0-B234F69FF66F}" srcOrd="0" destOrd="0" presId="urn:microsoft.com/office/officeart/2005/8/layout/chevron1"/>
    <dgm:cxn modelId="{6AA2D70D-B4FD-434F-9675-A43F141B4B09}" type="presOf" srcId="{379D732A-0665-4961-AE49-0CCBD368D745}" destId="{F0BB1673-67EA-4AA6-8AFE-477356D7D8F0}"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0B04C822-EBAA-4B4C-A86A-4C0E9D98888F}" type="presOf" srcId="{0CFD7B34-F8D6-4162-97C0-393AAD079322}" destId="{19344802-1482-45B0-BD5C-807288891618}" srcOrd="0" destOrd="0" presId="urn:microsoft.com/office/officeart/2005/8/layout/chevron1"/>
    <dgm:cxn modelId="{1F6CF222-9D3D-4FF0-9466-82BAB470669B}" srcId="{761D2A47-9711-4359-BCCD-6EE2FCD1B474}" destId="{3A72AB6C-96F2-40D5-A444-9CA9932802F2}" srcOrd="0" destOrd="0" parTransId="{56775FA6-A418-4461-BBB1-3C1B33BCC509}" sibTransId="{DFC8A765-62D7-43B3-8DD1-9F9B49E46123}"/>
    <dgm:cxn modelId="{3785A425-36BF-438B-B39B-C8C3DFF85F9F}"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24478580-95AF-47AA-AC82-8446A0BBD28B}" type="presOf" srcId="{71C0F8AE-8DFF-45CF-A5BF-B8327BE23EFB}" destId="{382D2B4B-8D31-437B-B7F3-D1E34B096B73}" srcOrd="0" destOrd="0" presId="urn:microsoft.com/office/officeart/2005/8/layout/chevron1"/>
    <dgm:cxn modelId="{77683694-6934-46F4-A7FA-C009AF571FB4}" type="presOf" srcId="{3A72AB6C-96F2-40D5-A444-9CA9932802F2}" destId="{5BAC4A58-6EE0-4D68-8BA6-17A5B9359684}"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9F24247B-5F56-45E9-8AA3-F6D15D62F38A}" type="presParOf" srcId="{91E0ACF1-777E-49CC-B2E1-6146A7E485F4}" destId="{5BAC4A58-6EE0-4D68-8BA6-17A5B9359684}" srcOrd="0" destOrd="0" presId="urn:microsoft.com/office/officeart/2005/8/layout/chevron1"/>
    <dgm:cxn modelId="{4803632C-736C-4A71-847A-7B615A55B2BA}" type="presParOf" srcId="{91E0ACF1-777E-49CC-B2E1-6146A7E485F4}" destId="{8E0CF14F-F00E-4369-AD6A-7DD6B043B9A3}" srcOrd="1" destOrd="0" presId="urn:microsoft.com/office/officeart/2005/8/layout/chevron1"/>
    <dgm:cxn modelId="{DAA4E8F1-2D03-44FD-B3E6-74D5F1F5DB92}" type="presParOf" srcId="{91E0ACF1-777E-49CC-B2E1-6146A7E485F4}" destId="{19344802-1482-45B0-BD5C-807288891618}" srcOrd="2" destOrd="0" presId="urn:microsoft.com/office/officeart/2005/8/layout/chevron1"/>
    <dgm:cxn modelId="{B23228EC-B70C-4519-9D9F-E58737EDF9CE}" type="presParOf" srcId="{91E0ACF1-777E-49CC-B2E1-6146A7E485F4}" destId="{DFF25C03-3E5F-46FC-BF30-FEE5A921BD03}" srcOrd="3" destOrd="0" presId="urn:microsoft.com/office/officeart/2005/8/layout/chevron1"/>
    <dgm:cxn modelId="{048C58BB-B469-44DE-8577-1B2BF258F8F9}" type="presParOf" srcId="{91E0ACF1-777E-49CC-B2E1-6146A7E485F4}" destId="{56DCA39F-1A85-4A56-A1A0-B234F69FF66F}" srcOrd="4" destOrd="0" presId="urn:microsoft.com/office/officeart/2005/8/layout/chevron1"/>
    <dgm:cxn modelId="{8DB8C192-EA0B-452F-88C8-377FF1585448}" type="presParOf" srcId="{91E0ACF1-777E-49CC-B2E1-6146A7E485F4}" destId="{DD61ABF7-57B3-4EFA-B75C-E5C1A2AD16C4}" srcOrd="5" destOrd="0" presId="urn:microsoft.com/office/officeart/2005/8/layout/chevron1"/>
    <dgm:cxn modelId="{4E0C4E74-8755-46A9-B170-16B9CD4528EC}" type="presParOf" srcId="{91E0ACF1-777E-49CC-B2E1-6146A7E485F4}" destId="{F0BB1673-67EA-4AA6-8AFE-477356D7D8F0}" srcOrd="6" destOrd="0" presId="urn:microsoft.com/office/officeart/2005/8/layout/chevron1"/>
    <dgm:cxn modelId="{F3EE09B2-54BA-4FA6-B5A0-4BD85FC918F2}" type="presParOf" srcId="{91E0ACF1-777E-49CC-B2E1-6146A7E485F4}" destId="{CA8E25A6-9FC4-4624-9724-4C836A569FD9}" srcOrd="7" destOrd="0" presId="urn:microsoft.com/office/officeart/2005/8/layout/chevron1"/>
    <dgm:cxn modelId="{C0455495-CB5B-42A3-B2CD-6600BE7E5AF0}"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a:solidFill>
          <a:schemeClr val="accent2">
            <a:lumMod val="50000"/>
          </a:schemeClr>
        </a:solidFill>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1906-218F-4697-B844-09054FD6F4ED}" type="presOf" srcId="{8DB69550-E9D9-4CD1-BC5E-19E688C750BF}" destId="{56DCA39F-1A85-4A56-A1A0-B234F69FF66F}" srcOrd="0" destOrd="0" presId="urn:microsoft.com/office/officeart/2005/8/layout/chevron1"/>
    <dgm:cxn modelId="{6AA2D70D-B4FD-434F-9675-A43F141B4B09}" type="presOf" srcId="{379D732A-0665-4961-AE49-0CCBD368D745}" destId="{F0BB1673-67EA-4AA6-8AFE-477356D7D8F0}"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0B04C822-EBAA-4B4C-A86A-4C0E9D98888F}" type="presOf" srcId="{0CFD7B34-F8D6-4162-97C0-393AAD079322}" destId="{19344802-1482-45B0-BD5C-807288891618}" srcOrd="0" destOrd="0" presId="urn:microsoft.com/office/officeart/2005/8/layout/chevron1"/>
    <dgm:cxn modelId="{1F6CF222-9D3D-4FF0-9466-82BAB470669B}" srcId="{761D2A47-9711-4359-BCCD-6EE2FCD1B474}" destId="{3A72AB6C-96F2-40D5-A444-9CA9932802F2}" srcOrd="0" destOrd="0" parTransId="{56775FA6-A418-4461-BBB1-3C1B33BCC509}" sibTransId="{DFC8A765-62D7-43B3-8DD1-9F9B49E46123}"/>
    <dgm:cxn modelId="{3785A425-36BF-438B-B39B-C8C3DFF85F9F}"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24478580-95AF-47AA-AC82-8446A0BBD28B}" type="presOf" srcId="{71C0F8AE-8DFF-45CF-A5BF-B8327BE23EFB}" destId="{382D2B4B-8D31-437B-B7F3-D1E34B096B73}" srcOrd="0" destOrd="0" presId="urn:microsoft.com/office/officeart/2005/8/layout/chevron1"/>
    <dgm:cxn modelId="{77683694-6934-46F4-A7FA-C009AF571FB4}" type="presOf" srcId="{3A72AB6C-96F2-40D5-A444-9CA9932802F2}" destId="{5BAC4A58-6EE0-4D68-8BA6-17A5B9359684}"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9F24247B-5F56-45E9-8AA3-F6D15D62F38A}" type="presParOf" srcId="{91E0ACF1-777E-49CC-B2E1-6146A7E485F4}" destId="{5BAC4A58-6EE0-4D68-8BA6-17A5B9359684}" srcOrd="0" destOrd="0" presId="urn:microsoft.com/office/officeart/2005/8/layout/chevron1"/>
    <dgm:cxn modelId="{4803632C-736C-4A71-847A-7B615A55B2BA}" type="presParOf" srcId="{91E0ACF1-777E-49CC-B2E1-6146A7E485F4}" destId="{8E0CF14F-F00E-4369-AD6A-7DD6B043B9A3}" srcOrd="1" destOrd="0" presId="urn:microsoft.com/office/officeart/2005/8/layout/chevron1"/>
    <dgm:cxn modelId="{DAA4E8F1-2D03-44FD-B3E6-74D5F1F5DB92}" type="presParOf" srcId="{91E0ACF1-777E-49CC-B2E1-6146A7E485F4}" destId="{19344802-1482-45B0-BD5C-807288891618}" srcOrd="2" destOrd="0" presId="urn:microsoft.com/office/officeart/2005/8/layout/chevron1"/>
    <dgm:cxn modelId="{B23228EC-B70C-4519-9D9F-E58737EDF9CE}" type="presParOf" srcId="{91E0ACF1-777E-49CC-B2E1-6146A7E485F4}" destId="{DFF25C03-3E5F-46FC-BF30-FEE5A921BD03}" srcOrd="3" destOrd="0" presId="urn:microsoft.com/office/officeart/2005/8/layout/chevron1"/>
    <dgm:cxn modelId="{048C58BB-B469-44DE-8577-1B2BF258F8F9}" type="presParOf" srcId="{91E0ACF1-777E-49CC-B2E1-6146A7E485F4}" destId="{56DCA39F-1A85-4A56-A1A0-B234F69FF66F}" srcOrd="4" destOrd="0" presId="urn:microsoft.com/office/officeart/2005/8/layout/chevron1"/>
    <dgm:cxn modelId="{8DB8C192-EA0B-452F-88C8-377FF1585448}" type="presParOf" srcId="{91E0ACF1-777E-49CC-B2E1-6146A7E485F4}" destId="{DD61ABF7-57B3-4EFA-B75C-E5C1A2AD16C4}" srcOrd="5" destOrd="0" presId="urn:microsoft.com/office/officeart/2005/8/layout/chevron1"/>
    <dgm:cxn modelId="{4E0C4E74-8755-46A9-B170-16B9CD4528EC}" type="presParOf" srcId="{91E0ACF1-777E-49CC-B2E1-6146A7E485F4}" destId="{F0BB1673-67EA-4AA6-8AFE-477356D7D8F0}" srcOrd="6" destOrd="0" presId="urn:microsoft.com/office/officeart/2005/8/layout/chevron1"/>
    <dgm:cxn modelId="{F3EE09B2-54BA-4FA6-B5A0-4BD85FC918F2}" type="presParOf" srcId="{91E0ACF1-777E-49CC-B2E1-6146A7E485F4}" destId="{CA8E25A6-9FC4-4624-9724-4C836A569FD9}" srcOrd="7" destOrd="0" presId="urn:microsoft.com/office/officeart/2005/8/layout/chevron1"/>
    <dgm:cxn modelId="{C0455495-CB5B-42A3-B2CD-6600BE7E5AF0}"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1D2A47-9711-4359-BCCD-6EE2FCD1B474}" type="doc">
      <dgm:prSet loTypeId="urn:microsoft.com/office/officeart/2005/8/layout/chevron1" loCatId="process" qsTypeId="urn:microsoft.com/office/officeart/2005/8/quickstyle/simple1" qsCatId="simple" csTypeId="urn:microsoft.com/office/officeart/2005/8/colors/accent2_2" csCatId="accent2" phldr="1"/>
      <dgm:spPr/>
    </dgm:pt>
    <dgm:pt modelId="{3A72AB6C-96F2-40D5-A444-9CA9932802F2}">
      <dgm:prSet phldrT="[Testo]"/>
      <dgm:spPr/>
      <dgm:t>
        <a:bodyPr/>
        <a:lstStyle/>
        <a:p>
          <a:r>
            <a:rPr lang="it-IT" dirty="0" err="1"/>
            <a:t>Measuring</a:t>
          </a:r>
          <a:endParaRPr lang="en-US" dirty="0"/>
        </a:p>
      </dgm:t>
    </dgm:pt>
    <dgm:pt modelId="{56775FA6-A418-4461-BBB1-3C1B33BCC509}" type="parTrans" cxnId="{1F6CF222-9D3D-4FF0-9466-82BAB470669B}">
      <dgm:prSet/>
      <dgm:spPr/>
      <dgm:t>
        <a:bodyPr/>
        <a:lstStyle/>
        <a:p>
          <a:endParaRPr lang="en-US"/>
        </a:p>
      </dgm:t>
    </dgm:pt>
    <dgm:pt modelId="{DFC8A765-62D7-43B3-8DD1-9F9B49E46123}" type="sibTrans" cxnId="{1F6CF222-9D3D-4FF0-9466-82BAB470669B}">
      <dgm:prSet/>
      <dgm:spPr/>
      <dgm:t>
        <a:bodyPr/>
        <a:lstStyle/>
        <a:p>
          <a:endParaRPr lang="en-US"/>
        </a:p>
      </dgm:t>
    </dgm:pt>
    <dgm:pt modelId="{0CFD7B34-F8D6-4162-97C0-393AAD079322}">
      <dgm:prSet phldrT="[Testo]"/>
      <dgm:spPr/>
      <dgm:t>
        <a:bodyPr/>
        <a:lstStyle/>
        <a:p>
          <a:r>
            <a:rPr lang="it-IT" dirty="0"/>
            <a:t>Integration, filtering</a:t>
          </a:r>
          <a:endParaRPr lang="en-US" dirty="0"/>
        </a:p>
      </dgm:t>
    </dgm:pt>
    <dgm:pt modelId="{2EB99924-4310-451A-B4D4-71CA156EF6DF}" type="parTrans" cxnId="{1D20ECB8-C49A-44C4-A8A8-F3187F17B088}">
      <dgm:prSet/>
      <dgm:spPr/>
      <dgm:t>
        <a:bodyPr/>
        <a:lstStyle/>
        <a:p>
          <a:endParaRPr lang="en-US"/>
        </a:p>
      </dgm:t>
    </dgm:pt>
    <dgm:pt modelId="{E47303B3-E9C5-485C-8C2D-F3D791FE5959}" type="sibTrans" cxnId="{1D20ECB8-C49A-44C4-A8A8-F3187F17B088}">
      <dgm:prSet/>
      <dgm:spPr/>
      <dgm:t>
        <a:bodyPr/>
        <a:lstStyle/>
        <a:p>
          <a:endParaRPr lang="en-US"/>
        </a:p>
      </dgm:t>
    </dgm:pt>
    <dgm:pt modelId="{8DB69550-E9D9-4CD1-BC5E-19E688C750BF}">
      <dgm:prSet phldrT="[Testo]"/>
      <dgm:spPr/>
      <dgm:t>
        <a:bodyPr/>
        <a:lstStyle/>
        <a:p>
          <a:r>
            <a:rPr lang="it-IT" dirty="0"/>
            <a:t>Range of </a:t>
          </a:r>
          <a:r>
            <a:rPr lang="it-IT" dirty="0" err="1"/>
            <a:t>motion</a:t>
          </a:r>
          <a:endParaRPr lang="en-US" dirty="0"/>
        </a:p>
      </dgm:t>
    </dgm:pt>
    <dgm:pt modelId="{E45CC5C3-2657-49AA-85B1-67C40FE2F600}" type="parTrans" cxnId="{93F81317-479C-483A-B12B-24F8D9E76751}">
      <dgm:prSet/>
      <dgm:spPr/>
      <dgm:t>
        <a:bodyPr/>
        <a:lstStyle/>
        <a:p>
          <a:endParaRPr lang="en-US"/>
        </a:p>
      </dgm:t>
    </dgm:pt>
    <dgm:pt modelId="{7DB2AF7B-8E24-430B-9221-4105C222BF1A}" type="sibTrans" cxnId="{93F81317-479C-483A-B12B-24F8D9E76751}">
      <dgm:prSet/>
      <dgm:spPr/>
      <dgm:t>
        <a:bodyPr/>
        <a:lstStyle/>
        <a:p>
          <a:endParaRPr lang="en-US"/>
        </a:p>
      </dgm:t>
    </dgm:pt>
    <dgm:pt modelId="{379D732A-0665-4961-AE49-0CCBD368D745}">
      <dgm:prSet phldrT="[Testo]"/>
      <dgm:spPr/>
      <dgm:t>
        <a:bodyPr/>
        <a:lstStyle/>
        <a:p>
          <a:r>
            <a:rPr lang="it-IT" dirty="0"/>
            <a:t>Mapping</a:t>
          </a:r>
          <a:endParaRPr lang="en-US" dirty="0"/>
        </a:p>
      </dgm:t>
    </dgm:pt>
    <dgm:pt modelId="{45C4F189-7E78-4CFA-8519-128156DA63AA}" type="parTrans" cxnId="{E97772C1-ADEA-4FA9-8DB2-7802865F9F2F}">
      <dgm:prSet/>
      <dgm:spPr/>
      <dgm:t>
        <a:bodyPr/>
        <a:lstStyle/>
        <a:p>
          <a:endParaRPr lang="en-US"/>
        </a:p>
      </dgm:t>
    </dgm:pt>
    <dgm:pt modelId="{009EF28C-5B54-4B59-9D06-D8A023D2F7FB}" type="sibTrans" cxnId="{E97772C1-ADEA-4FA9-8DB2-7802865F9F2F}">
      <dgm:prSet/>
      <dgm:spPr/>
      <dgm:t>
        <a:bodyPr/>
        <a:lstStyle/>
        <a:p>
          <a:endParaRPr lang="en-US"/>
        </a:p>
      </dgm:t>
    </dgm:pt>
    <dgm:pt modelId="{71C0F8AE-8DFF-45CF-A5BF-B8327BE23EFB}">
      <dgm:prSet phldrT="[Testo]"/>
      <dgm:spPr>
        <a:solidFill>
          <a:schemeClr val="accent2">
            <a:lumMod val="50000"/>
          </a:schemeClr>
        </a:solidFill>
      </dgm:spPr>
      <dgm:t>
        <a:bodyPr/>
        <a:lstStyle/>
        <a:p>
          <a:r>
            <a:rPr lang="it-IT" dirty="0" err="1"/>
            <a:t>Simulating</a:t>
          </a:r>
          <a:endParaRPr lang="en-US" dirty="0"/>
        </a:p>
      </dgm:t>
    </dgm:pt>
    <dgm:pt modelId="{9F172FF4-E5FB-44DF-9284-13F9637A999A}" type="parTrans" cxnId="{B01F517B-AB66-4508-B37C-915D604BEE9A}">
      <dgm:prSet/>
      <dgm:spPr/>
      <dgm:t>
        <a:bodyPr/>
        <a:lstStyle/>
        <a:p>
          <a:endParaRPr lang="en-US"/>
        </a:p>
      </dgm:t>
    </dgm:pt>
    <dgm:pt modelId="{093062A0-D763-4EB2-9CF0-7D22F1AA336D}" type="sibTrans" cxnId="{B01F517B-AB66-4508-B37C-915D604BEE9A}">
      <dgm:prSet/>
      <dgm:spPr/>
      <dgm:t>
        <a:bodyPr/>
        <a:lstStyle/>
        <a:p>
          <a:endParaRPr lang="en-US"/>
        </a:p>
      </dgm:t>
    </dgm:pt>
    <dgm:pt modelId="{91E0ACF1-777E-49CC-B2E1-6146A7E485F4}" type="pres">
      <dgm:prSet presAssocID="{761D2A47-9711-4359-BCCD-6EE2FCD1B474}" presName="Name0" presStyleCnt="0">
        <dgm:presLayoutVars>
          <dgm:dir/>
          <dgm:animLvl val="lvl"/>
          <dgm:resizeHandles val="exact"/>
        </dgm:presLayoutVars>
      </dgm:prSet>
      <dgm:spPr/>
    </dgm:pt>
    <dgm:pt modelId="{5BAC4A58-6EE0-4D68-8BA6-17A5B9359684}" type="pres">
      <dgm:prSet presAssocID="{3A72AB6C-96F2-40D5-A444-9CA9932802F2}" presName="parTxOnly" presStyleLbl="node1" presStyleIdx="0" presStyleCnt="5">
        <dgm:presLayoutVars>
          <dgm:chMax val="0"/>
          <dgm:chPref val="0"/>
          <dgm:bulletEnabled val="1"/>
        </dgm:presLayoutVars>
      </dgm:prSet>
      <dgm:spPr/>
    </dgm:pt>
    <dgm:pt modelId="{8E0CF14F-F00E-4369-AD6A-7DD6B043B9A3}" type="pres">
      <dgm:prSet presAssocID="{DFC8A765-62D7-43B3-8DD1-9F9B49E46123}" presName="parTxOnlySpace" presStyleCnt="0"/>
      <dgm:spPr/>
    </dgm:pt>
    <dgm:pt modelId="{19344802-1482-45B0-BD5C-807288891618}" type="pres">
      <dgm:prSet presAssocID="{0CFD7B34-F8D6-4162-97C0-393AAD079322}" presName="parTxOnly" presStyleLbl="node1" presStyleIdx="1" presStyleCnt="5">
        <dgm:presLayoutVars>
          <dgm:chMax val="0"/>
          <dgm:chPref val="0"/>
          <dgm:bulletEnabled val="1"/>
        </dgm:presLayoutVars>
      </dgm:prSet>
      <dgm:spPr/>
    </dgm:pt>
    <dgm:pt modelId="{DFF25C03-3E5F-46FC-BF30-FEE5A921BD03}" type="pres">
      <dgm:prSet presAssocID="{E47303B3-E9C5-485C-8C2D-F3D791FE5959}" presName="parTxOnlySpace" presStyleCnt="0"/>
      <dgm:spPr/>
    </dgm:pt>
    <dgm:pt modelId="{56DCA39F-1A85-4A56-A1A0-B234F69FF66F}" type="pres">
      <dgm:prSet presAssocID="{8DB69550-E9D9-4CD1-BC5E-19E688C750BF}" presName="parTxOnly" presStyleLbl="node1" presStyleIdx="2" presStyleCnt="5">
        <dgm:presLayoutVars>
          <dgm:chMax val="0"/>
          <dgm:chPref val="0"/>
          <dgm:bulletEnabled val="1"/>
        </dgm:presLayoutVars>
      </dgm:prSet>
      <dgm:spPr/>
    </dgm:pt>
    <dgm:pt modelId="{DD61ABF7-57B3-4EFA-B75C-E5C1A2AD16C4}" type="pres">
      <dgm:prSet presAssocID="{7DB2AF7B-8E24-430B-9221-4105C222BF1A}" presName="parTxOnlySpace" presStyleCnt="0"/>
      <dgm:spPr/>
    </dgm:pt>
    <dgm:pt modelId="{F0BB1673-67EA-4AA6-8AFE-477356D7D8F0}" type="pres">
      <dgm:prSet presAssocID="{379D732A-0665-4961-AE49-0CCBD368D745}" presName="parTxOnly" presStyleLbl="node1" presStyleIdx="3" presStyleCnt="5">
        <dgm:presLayoutVars>
          <dgm:chMax val="0"/>
          <dgm:chPref val="0"/>
          <dgm:bulletEnabled val="1"/>
        </dgm:presLayoutVars>
      </dgm:prSet>
      <dgm:spPr/>
    </dgm:pt>
    <dgm:pt modelId="{CA8E25A6-9FC4-4624-9724-4C836A569FD9}" type="pres">
      <dgm:prSet presAssocID="{009EF28C-5B54-4B59-9D06-D8A023D2F7FB}" presName="parTxOnlySpace" presStyleCnt="0"/>
      <dgm:spPr/>
    </dgm:pt>
    <dgm:pt modelId="{382D2B4B-8D31-437B-B7F3-D1E34B096B73}" type="pres">
      <dgm:prSet presAssocID="{71C0F8AE-8DFF-45CF-A5BF-B8327BE23EFB}" presName="parTxOnly" presStyleLbl="node1" presStyleIdx="4" presStyleCnt="5">
        <dgm:presLayoutVars>
          <dgm:chMax val="0"/>
          <dgm:chPref val="0"/>
          <dgm:bulletEnabled val="1"/>
        </dgm:presLayoutVars>
      </dgm:prSet>
      <dgm:spPr/>
    </dgm:pt>
  </dgm:ptLst>
  <dgm:cxnLst>
    <dgm:cxn modelId="{8B681906-218F-4697-B844-09054FD6F4ED}" type="presOf" srcId="{8DB69550-E9D9-4CD1-BC5E-19E688C750BF}" destId="{56DCA39F-1A85-4A56-A1A0-B234F69FF66F}" srcOrd="0" destOrd="0" presId="urn:microsoft.com/office/officeart/2005/8/layout/chevron1"/>
    <dgm:cxn modelId="{6AA2D70D-B4FD-434F-9675-A43F141B4B09}" type="presOf" srcId="{379D732A-0665-4961-AE49-0CCBD368D745}" destId="{F0BB1673-67EA-4AA6-8AFE-477356D7D8F0}" srcOrd="0" destOrd="0" presId="urn:microsoft.com/office/officeart/2005/8/layout/chevron1"/>
    <dgm:cxn modelId="{93F81317-479C-483A-B12B-24F8D9E76751}" srcId="{761D2A47-9711-4359-BCCD-6EE2FCD1B474}" destId="{8DB69550-E9D9-4CD1-BC5E-19E688C750BF}" srcOrd="2" destOrd="0" parTransId="{E45CC5C3-2657-49AA-85B1-67C40FE2F600}" sibTransId="{7DB2AF7B-8E24-430B-9221-4105C222BF1A}"/>
    <dgm:cxn modelId="{0B04C822-EBAA-4B4C-A86A-4C0E9D98888F}" type="presOf" srcId="{0CFD7B34-F8D6-4162-97C0-393AAD079322}" destId="{19344802-1482-45B0-BD5C-807288891618}" srcOrd="0" destOrd="0" presId="urn:microsoft.com/office/officeart/2005/8/layout/chevron1"/>
    <dgm:cxn modelId="{1F6CF222-9D3D-4FF0-9466-82BAB470669B}" srcId="{761D2A47-9711-4359-BCCD-6EE2FCD1B474}" destId="{3A72AB6C-96F2-40D5-A444-9CA9932802F2}" srcOrd="0" destOrd="0" parTransId="{56775FA6-A418-4461-BBB1-3C1B33BCC509}" sibTransId="{DFC8A765-62D7-43B3-8DD1-9F9B49E46123}"/>
    <dgm:cxn modelId="{3785A425-36BF-438B-B39B-C8C3DFF85F9F}" type="presOf" srcId="{761D2A47-9711-4359-BCCD-6EE2FCD1B474}" destId="{91E0ACF1-777E-49CC-B2E1-6146A7E485F4}" srcOrd="0" destOrd="0" presId="urn:microsoft.com/office/officeart/2005/8/layout/chevron1"/>
    <dgm:cxn modelId="{B01F517B-AB66-4508-B37C-915D604BEE9A}" srcId="{761D2A47-9711-4359-BCCD-6EE2FCD1B474}" destId="{71C0F8AE-8DFF-45CF-A5BF-B8327BE23EFB}" srcOrd="4" destOrd="0" parTransId="{9F172FF4-E5FB-44DF-9284-13F9637A999A}" sibTransId="{093062A0-D763-4EB2-9CF0-7D22F1AA336D}"/>
    <dgm:cxn modelId="{24478580-95AF-47AA-AC82-8446A0BBD28B}" type="presOf" srcId="{71C0F8AE-8DFF-45CF-A5BF-B8327BE23EFB}" destId="{382D2B4B-8D31-437B-B7F3-D1E34B096B73}" srcOrd="0" destOrd="0" presId="urn:microsoft.com/office/officeart/2005/8/layout/chevron1"/>
    <dgm:cxn modelId="{77683694-6934-46F4-A7FA-C009AF571FB4}" type="presOf" srcId="{3A72AB6C-96F2-40D5-A444-9CA9932802F2}" destId="{5BAC4A58-6EE0-4D68-8BA6-17A5B9359684}" srcOrd="0" destOrd="0" presId="urn:microsoft.com/office/officeart/2005/8/layout/chevron1"/>
    <dgm:cxn modelId="{1D20ECB8-C49A-44C4-A8A8-F3187F17B088}" srcId="{761D2A47-9711-4359-BCCD-6EE2FCD1B474}" destId="{0CFD7B34-F8D6-4162-97C0-393AAD079322}" srcOrd="1" destOrd="0" parTransId="{2EB99924-4310-451A-B4D4-71CA156EF6DF}" sibTransId="{E47303B3-E9C5-485C-8C2D-F3D791FE5959}"/>
    <dgm:cxn modelId="{E97772C1-ADEA-4FA9-8DB2-7802865F9F2F}" srcId="{761D2A47-9711-4359-BCCD-6EE2FCD1B474}" destId="{379D732A-0665-4961-AE49-0CCBD368D745}" srcOrd="3" destOrd="0" parTransId="{45C4F189-7E78-4CFA-8519-128156DA63AA}" sibTransId="{009EF28C-5B54-4B59-9D06-D8A023D2F7FB}"/>
    <dgm:cxn modelId="{9F24247B-5F56-45E9-8AA3-F6D15D62F38A}" type="presParOf" srcId="{91E0ACF1-777E-49CC-B2E1-6146A7E485F4}" destId="{5BAC4A58-6EE0-4D68-8BA6-17A5B9359684}" srcOrd="0" destOrd="0" presId="urn:microsoft.com/office/officeart/2005/8/layout/chevron1"/>
    <dgm:cxn modelId="{4803632C-736C-4A71-847A-7B615A55B2BA}" type="presParOf" srcId="{91E0ACF1-777E-49CC-B2E1-6146A7E485F4}" destId="{8E0CF14F-F00E-4369-AD6A-7DD6B043B9A3}" srcOrd="1" destOrd="0" presId="urn:microsoft.com/office/officeart/2005/8/layout/chevron1"/>
    <dgm:cxn modelId="{DAA4E8F1-2D03-44FD-B3E6-74D5F1F5DB92}" type="presParOf" srcId="{91E0ACF1-777E-49CC-B2E1-6146A7E485F4}" destId="{19344802-1482-45B0-BD5C-807288891618}" srcOrd="2" destOrd="0" presId="urn:microsoft.com/office/officeart/2005/8/layout/chevron1"/>
    <dgm:cxn modelId="{B23228EC-B70C-4519-9D9F-E58737EDF9CE}" type="presParOf" srcId="{91E0ACF1-777E-49CC-B2E1-6146A7E485F4}" destId="{DFF25C03-3E5F-46FC-BF30-FEE5A921BD03}" srcOrd="3" destOrd="0" presId="urn:microsoft.com/office/officeart/2005/8/layout/chevron1"/>
    <dgm:cxn modelId="{048C58BB-B469-44DE-8577-1B2BF258F8F9}" type="presParOf" srcId="{91E0ACF1-777E-49CC-B2E1-6146A7E485F4}" destId="{56DCA39F-1A85-4A56-A1A0-B234F69FF66F}" srcOrd="4" destOrd="0" presId="urn:microsoft.com/office/officeart/2005/8/layout/chevron1"/>
    <dgm:cxn modelId="{8DB8C192-EA0B-452F-88C8-377FF1585448}" type="presParOf" srcId="{91E0ACF1-777E-49CC-B2E1-6146A7E485F4}" destId="{DD61ABF7-57B3-4EFA-B75C-E5C1A2AD16C4}" srcOrd="5" destOrd="0" presId="urn:microsoft.com/office/officeart/2005/8/layout/chevron1"/>
    <dgm:cxn modelId="{4E0C4E74-8755-46A9-B170-16B9CD4528EC}" type="presParOf" srcId="{91E0ACF1-777E-49CC-B2E1-6146A7E485F4}" destId="{F0BB1673-67EA-4AA6-8AFE-477356D7D8F0}" srcOrd="6" destOrd="0" presId="urn:microsoft.com/office/officeart/2005/8/layout/chevron1"/>
    <dgm:cxn modelId="{F3EE09B2-54BA-4FA6-B5A0-4BD85FC918F2}" type="presParOf" srcId="{91E0ACF1-777E-49CC-B2E1-6146A7E485F4}" destId="{CA8E25A6-9FC4-4624-9724-4C836A569FD9}" srcOrd="7" destOrd="0" presId="urn:microsoft.com/office/officeart/2005/8/layout/chevron1"/>
    <dgm:cxn modelId="{C0455495-CB5B-42A3-B2CD-6600BE7E5AF0}" type="presParOf" srcId="{91E0ACF1-777E-49CC-B2E1-6146A7E485F4}" destId="{382D2B4B-8D31-437B-B7F3-D1E34B096B73}"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2976" y="0"/>
          <a:ext cx="2649140"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6899" y="0"/>
        <a:ext cx="1721294" cy="927846"/>
      </dsp:txXfrm>
    </dsp:sp>
    <dsp:sp modelId="{19344802-1482-45B0-BD5C-807288891618}">
      <dsp:nvSpPr>
        <dsp:cNvPr id="0" name=""/>
        <dsp:cNvSpPr/>
      </dsp:nvSpPr>
      <dsp:spPr>
        <a:xfrm>
          <a:off x="2387203"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51126" y="0"/>
        <a:ext cx="1721294" cy="927846"/>
      </dsp:txXfrm>
    </dsp:sp>
    <dsp:sp modelId="{56DCA39F-1A85-4A56-A1A0-B234F69FF66F}">
      <dsp:nvSpPr>
        <dsp:cNvPr id="0" name=""/>
        <dsp:cNvSpPr/>
      </dsp:nvSpPr>
      <dsp:spPr>
        <a:xfrm>
          <a:off x="4771429"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35352" y="0"/>
        <a:ext cx="1721294" cy="927846"/>
      </dsp:txXfrm>
    </dsp:sp>
    <dsp:sp modelId="{F0BB1673-67EA-4AA6-8AFE-477356D7D8F0}">
      <dsp:nvSpPr>
        <dsp:cNvPr id="0" name=""/>
        <dsp:cNvSpPr/>
      </dsp:nvSpPr>
      <dsp:spPr>
        <a:xfrm>
          <a:off x="715565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9579" y="0"/>
        <a:ext cx="1721294" cy="927846"/>
      </dsp:txXfrm>
    </dsp:sp>
    <dsp:sp modelId="{382D2B4B-8D31-437B-B7F3-D1E34B096B73}">
      <dsp:nvSpPr>
        <dsp:cNvPr id="0" name=""/>
        <dsp:cNvSpPr/>
      </dsp:nvSpPr>
      <dsp:spPr>
        <a:xfrm>
          <a:off x="9539882"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3805" y="0"/>
        <a:ext cx="1721294" cy="92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2976" y="0"/>
          <a:ext cx="2649140"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6899" y="0"/>
        <a:ext cx="1721294" cy="927846"/>
      </dsp:txXfrm>
    </dsp:sp>
    <dsp:sp modelId="{19344802-1482-45B0-BD5C-807288891618}">
      <dsp:nvSpPr>
        <dsp:cNvPr id="0" name=""/>
        <dsp:cNvSpPr/>
      </dsp:nvSpPr>
      <dsp:spPr>
        <a:xfrm>
          <a:off x="2387203"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51126" y="0"/>
        <a:ext cx="1721294" cy="927846"/>
      </dsp:txXfrm>
    </dsp:sp>
    <dsp:sp modelId="{56DCA39F-1A85-4A56-A1A0-B234F69FF66F}">
      <dsp:nvSpPr>
        <dsp:cNvPr id="0" name=""/>
        <dsp:cNvSpPr/>
      </dsp:nvSpPr>
      <dsp:spPr>
        <a:xfrm>
          <a:off x="4771429"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35352" y="0"/>
        <a:ext cx="1721294" cy="927846"/>
      </dsp:txXfrm>
    </dsp:sp>
    <dsp:sp modelId="{F0BB1673-67EA-4AA6-8AFE-477356D7D8F0}">
      <dsp:nvSpPr>
        <dsp:cNvPr id="0" name=""/>
        <dsp:cNvSpPr/>
      </dsp:nvSpPr>
      <dsp:spPr>
        <a:xfrm>
          <a:off x="715565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9579" y="0"/>
        <a:ext cx="1721294" cy="927846"/>
      </dsp:txXfrm>
    </dsp:sp>
    <dsp:sp modelId="{382D2B4B-8D31-437B-B7F3-D1E34B096B73}">
      <dsp:nvSpPr>
        <dsp:cNvPr id="0" name=""/>
        <dsp:cNvSpPr/>
      </dsp:nvSpPr>
      <dsp:spPr>
        <a:xfrm>
          <a:off x="9539882"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3805" y="0"/>
        <a:ext cx="1721294" cy="927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297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6899" y="0"/>
        <a:ext cx="1721294" cy="927846"/>
      </dsp:txXfrm>
    </dsp:sp>
    <dsp:sp modelId="{19344802-1482-45B0-BD5C-807288891618}">
      <dsp:nvSpPr>
        <dsp:cNvPr id="0" name=""/>
        <dsp:cNvSpPr/>
      </dsp:nvSpPr>
      <dsp:spPr>
        <a:xfrm>
          <a:off x="2387203" y="0"/>
          <a:ext cx="2649140"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51126" y="0"/>
        <a:ext cx="1721294" cy="927846"/>
      </dsp:txXfrm>
    </dsp:sp>
    <dsp:sp modelId="{56DCA39F-1A85-4A56-A1A0-B234F69FF66F}">
      <dsp:nvSpPr>
        <dsp:cNvPr id="0" name=""/>
        <dsp:cNvSpPr/>
      </dsp:nvSpPr>
      <dsp:spPr>
        <a:xfrm>
          <a:off x="4771429"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35352" y="0"/>
        <a:ext cx="1721294" cy="927846"/>
      </dsp:txXfrm>
    </dsp:sp>
    <dsp:sp modelId="{F0BB1673-67EA-4AA6-8AFE-477356D7D8F0}">
      <dsp:nvSpPr>
        <dsp:cNvPr id="0" name=""/>
        <dsp:cNvSpPr/>
      </dsp:nvSpPr>
      <dsp:spPr>
        <a:xfrm>
          <a:off x="715565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9579" y="0"/>
        <a:ext cx="1721294" cy="927846"/>
      </dsp:txXfrm>
    </dsp:sp>
    <dsp:sp modelId="{382D2B4B-8D31-437B-B7F3-D1E34B096B73}">
      <dsp:nvSpPr>
        <dsp:cNvPr id="0" name=""/>
        <dsp:cNvSpPr/>
      </dsp:nvSpPr>
      <dsp:spPr>
        <a:xfrm>
          <a:off x="9539882"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3805" y="0"/>
        <a:ext cx="1721294" cy="927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568" y="0"/>
          <a:ext cx="2632525"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4491" y="0"/>
        <a:ext cx="1704679" cy="927846"/>
      </dsp:txXfrm>
    </dsp:sp>
    <dsp:sp modelId="{19344802-1482-45B0-BD5C-807288891618}">
      <dsp:nvSpPr>
        <dsp:cNvPr id="0" name=""/>
        <dsp:cNvSpPr/>
      </dsp:nvSpPr>
      <dsp:spPr>
        <a:xfrm>
          <a:off x="2367584"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31507" y="0"/>
        <a:ext cx="1727247" cy="927846"/>
      </dsp:txXfrm>
    </dsp:sp>
    <dsp:sp modelId="{56DCA39F-1A85-4A56-A1A0-B234F69FF66F}">
      <dsp:nvSpPr>
        <dsp:cNvPr id="0" name=""/>
        <dsp:cNvSpPr/>
      </dsp:nvSpPr>
      <dsp:spPr>
        <a:xfrm>
          <a:off x="4757168" y="0"/>
          <a:ext cx="2655093"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21091" y="0"/>
        <a:ext cx="1727247" cy="927846"/>
      </dsp:txXfrm>
    </dsp:sp>
    <dsp:sp modelId="{F0BB1673-67EA-4AA6-8AFE-477356D7D8F0}">
      <dsp:nvSpPr>
        <dsp:cNvPr id="0" name=""/>
        <dsp:cNvSpPr/>
      </dsp:nvSpPr>
      <dsp:spPr>
        <a:xfrm>
          <a:off x="7146753"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0676" y="0"/>
        <a:ext cx="1727247" cy="927846"/>
      </dsp:txXfrm>
    </dsp:sp>
    <dsp:sp modelId="{382D2B4B-8D31-437B-B7F3-D1E34B096B73}">
      <dsp:nvSpPr>
        <dsp:cNvPr id="0" name=""/>
        <dsp:cNvSpPr/>
      </dsp:nvSpPr>
      <dsp:spPr>
        <a:xfrm>
          <a:off x="9536337"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0260" y="0"/>
        <a:ext cx="1727247" cy="9278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568" y="0"/>
          <a:ext cx="2632525"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4491" y="0"/>
        <a:ext cx="1704679" cy="927846"/>
      </dsp:txXfrm>
    </dsp:sp>
    <dsp:sp modelId="{19344802-1482-45B0-BD5C-807288891618}">
      <dsp:nvSpPr>
        <dsp:cNvPr id="0" name=""/>
        <dsp:cNvSpPr/>
      </dsp:nvSpPr>
      <dsp:spPr>
        <a:xfrm>
          <a:off x="2367584"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31507" y="0"/>
        <a:ext cx="1727247" cy="927846"/>
      </dsp:txXfrm>
    </dsp:sp>
    <dsp:sp modelId="{56DCA39F-1A85-4A56-A1A0-B234F69FF66F}">
      <dsp:nvSpPr>
        <dsp:cNvPr id="0" name=""/>
        <dsp:cNvSpPr/>
      </dsp:nvSpPr>
      <dsp:spPr>
        <a:xfrm>
          <a:off x="4757168" y="0"/>
          <a:ext cx="2655093"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21091" y="0"/>
        <a:ext cx="1727247" cy="927846"/>
      </dsp:txXfrm>
    </dsp:sp>
    <dsp:sp modelId="{F0BB1673-67EA-4AA6-8AFE-477356D7D8F0}">
      <dsp:nvSpPr>
        <dsp:cNvPr id="0" name=""/>
        <dsp:cNvSpPr/>
      </dsp:nvSpPr>
      <dsp:spPr>
        <a:xfrm>
          <a:off x="7146753"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0676" y="0"/>
        <a:ext cx="1727247" cy="927846"/>
      </dsp:txXfrm>
    </dsp:sp>
    <dsp:sp modelId="{382D2B4B-8D31-437B-B7F3-D1E34B096B73}">
      <dsp:nvSpPr>
        <dsp:cNvPr id="0" name=""/>
        <dsp:cNvSpPr/>
      </dsp:nvSpPr>
      <dsp:spPr>
        <a:xfrm>
          <a:off x="9536337" y="0"/>
          <a:ext cx="2655093"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0260" y="0"/>
        <a:ext cx="1727247" cy="92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297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6899" y="0"/>
        <a:ext cx="1721294" cy="927846"/>
      </dsp:txXfrm>
    </dsp:sp>
    <dsp:sp modelId="{19344802-1482-45B0-BD5C-807288891618}">
      <dsp:nvSpPr>
        <dsp:cNvPr id="0" name=""/>
        <dsp:cNvSpPr/>
      </dsp:nvSpPr>
      <dsp:spPr>
        <a:xfrm>
          <a:off x="2387203"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51126" y="0"/>
        <a:ext cx="1721294" cy="927846"/>
      </dsp:txXfrm>
    </dsp:sp>
    <dsp:sp modelId="{56DCA39F-1A85-4A56-A1A0-B234F69FF66F}">
      <dsp:nvSpPr>
        <dsp:cNvPr id="0" name=""/>
        <dsp:cNvSpPr/>
      </dsp:nvSpPr>
      <dsp:spPr>
        <a:xfrm>
          <a:off x="4771429"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35352" y="0"/>
        <a:ext cx="1721294" cy="927846"/>
      </dsp:txXfrm>
    </dsp:sp>
    <dsp:sp modelId="{F0BB1673-67EA-4AA6-8AFE-477356D7D8F0}">
      <dsp:nvSpPr>
        <dsp:cNvPr id="0" name=""/>
        <dsp:cNvSpPr/>
      </dsp:nvSpPr>
      <dsp:spPr>
        <a:xfrm>
          <a:off x="7155656" y="0"/>
          <a:ext cx="2649140"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9579" y="0"/>
        <a:ext cx="1721294" cy="927846"/>
      </dsp:txXfrm>
    </dsp:sp>
    <dsp:sp modelId="{382D2B4B-8D31-437B-B7F3-D1E34B096B73}">
      <dsp:nvSpPr>
        <dsp:cNvPr id="0" name=""/>
        <dsp:cNvSpPr/>
      </dsp:nvSpPr>
      <dsp:spPr>
        <a:xfrm>
          <a:off x="9539882"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3805" y="0"/>
        <a:ext cx="1721294" cy="927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4A58-6EE0-4D68-8BA6-17A5B9359684}">
      <dsp:nvSpPr>
        <dsp:cNvPr id="0" name=""/>
        <dsp:cNvSpPr/>
      </dsp:nvSpPr>
      <dsp:spPr>
        <a:xfrm>
          <a:off x="297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Measuring</a:t>
          </a:r>
          <a:endParaRPr lang="en-US" sz="2600" kern="1200" dirty="0"/>
        </a:p>
      </dsp:txBody>
      <dsp:txXfrm>
        <a:off x="466899" y="0"/>
        <a:ext cx="1721294" cy="927846"/>
      </dsp:txXfrm>
    </dsp:sp>
    <dsp:sp modelId="{19344802-1482-45B0-BD5C-807288891618}">
      <dsp:nvSpPr>
        <dsp:cNvPr id="0" name=""/>
        <dsp:cNvSpPr/>
      </dsp:nvSpPr>
      <dsp:spPr>
        <a:xfrm>
          <a:off x="2387203"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Integration, filtering</a:t>
          </a:r>
          <a:endParaRPr lang="en-US" sz="2600" kern="1200" dirty="0"/>
        </a:p>
      </dsp:txBody>
      <dsp:txXfrm>
        <a:off x="2851126" y="0"/>
        <a:ext cx="1721294" cy="927846"/>
      </dsp:txXfrm>
    </dsp:sp>
    <dsp:sp modelId="{56DCA39F-1A85-4A56-A1A0-B234F69FF66F}">
      <dsp:nvSpPr>
        <dsp:cNvPr id="0" name=""/>
        <dsp:cNvSpPr/>
      </dsp:nvSpPr>
      <dsp:spPr>
        <a:xfrm>
          <a:off x="4771429"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Range of </a:t>
          </a:r>
          <a:r>
            <a:rPr lang="it-IT" sz="2600" kern="1200" dirty="0" err="1"/>
            <a:t>motion</a:t>
          </a:r>
          <a:endParaRPr lang="en-US" sz="2600" kern="1200" dirty="0"/>
        </a:p>
      </dsp:txBody>
      <dsp:txXfrm>
        <a:off x="5235352" y="0"/>
        <a:ext cx="1721294" cy="927846"/>
      </dsp:txXfrm>
    </dsp:sp>
    <dsp:sp modelId="{F0BB1673-67EA-4AA6-8AFE-477356D7D8F0}">
      <dsp:nvSpPr>
        <dsp:cNvPr id="0" name=""/>
        <dsp:cNvSpPr/>
      </dsp:nvSpPr>
      <dsp:spPr>
        <a:xfrm>
          <a:off x="7155656" y="0"/>
          <a:ext cx="2649140" cy="92784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a:t>Mapping</a:t>
          </a:r>
          <a:endParaRPr lang="en-US" sz="2600" kern="1200" dirty="0"/>
        </a:p>
      </dsp:txBody>
      <dsp:txXfrm>
        <a:off x="7619579" y="0"/>
        <a:ext cx="1721294" cy="927846"/>
      </dsp:txXfrm>
    </dsp:sp>
    <dsp:sp modelId="{382D2B4B-8D31-437B-B7F3-D1E34B096B73}">
      <dsp:nvSpPr>
        <dsp:cNvPr id="0" name=""/>
        <dsp:cNvSpPr/>
      </dsp:nvSpPr>
      <dsp:spPr>
        <a:xfrm>
          <a:off x="9539882" y="0"/>
          <a:ext cx="2649140" cy="927846"/>
        </a:xfrm>
        <a:prstGeom prst="chevron">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it-IT" sz="2600" kern="1200" dirty="0" err="1"/>
            <a:t>Simulating</a:t>
          </a:r>
          <a:endParaRPr lang="en-US" sz="2600" kern="1200" dirty="0"/>
        </a:p>
      </dsp:txBody>
      <dsp:txXfrm>
        <a:off x="10003805" y="0"/>
        <a:ext cx="1721294" cy="9278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240B3-476D-441C-A952-90FE3D6CB2F2}" type="datetimeFigureOut">
              <a:rPr lang="it-IT" smtClean="0"/>
              <a:t>11/02/2021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55A35-E374-4842-954E-BE903E6914CA}" type="slidenum">
              <a:rPr lang="it-IT" smtClean="0"/>
              <a:t>‹N›</a:t>
            </a:fld>
            <a:endParaRPr lang="it-IT"/>
          </a:p>
        </p:txBody>
      </p:sp>
    </p:spTree>
    <p:extLst>
      <p:ext uri="{BB962C8B-B14F-4D97-AF65-F5344CB8AC3E}">
        <p14:creationId xmlns:p14="http://schemas.microsoft.com/office/powerpoint/2010/main" val="1434721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work environment starts with a GUI (graphic user interface ) which gives the user the possibility to choose between two different setup : wrist and torso.</a:t>
            </a:r>
          </a:p>
          <a:p>
            <a:r>
              <a:rPr lang="en-US"/>
              <a:t> </a:t>
            </a:r>
          </a:p>
          <a:p>
            <a:r>
              <a:rPr lang="en-US"/>
              <a:t>In particular the decision of using the torso inclination came from the wish to guarantee a stable control of the cursor  to several categories of amputees. Fixing a smartphone on the chest is easy,  stable and provides a clean control by simply using the indivudual balance. </a:t>
            </a:r>
          </a:p>
          <a:p>
            <a:endParaRPr lang="en-US"/>
          </a:p>
          <a:p>
            <a:r>
              <a:rPr lang="en-US"/>
              <a:t>And  this is a complete overview of how the Simulink model is implemented : It is constituted by 4 major blocks : the acquisition, which contains the sensory data input block, the pre-processing part, which deals with signal integration and filtering, the mapping section, which regulates the response of the mobile phone signal in accordance with the simulation, and finally the VR block, which contains a simple 2D animation constituted by 8 coloured target dots, a white cursor and a red center marker. </a:t>
            </a:r>
            <a:endParaRPr lang="it-IT"/>
          </a:p>
        </p:txBody>
      </p:sp>
      <p:sp>
        <p:nvSpPr>
          <p:cNvPr id="4" name="Segnaposto numero diapositiva 3"/>
          <p:cNvSpPr>
            <a:spLocks noGrp="1"/>
          </p:cNvSpPr>
          <p:nvPr>
            <p:ph type="sldNum" sz="quarter" idx="5"/>
          </p:nvPr>
        </p:nvSpPr>
        <p:spPr/>
        <p:txBody>
          <a:bodyPr/>
          <a:lstStyle/>
          <a:p>
            <a:fld id="{72055A35-E374-4842-954E-BE903E6914CA}" type="slidenum">
              <a:rPr lang="it-IT" smtClean="0"/>
              <a:t>3</a:t>
            </a:fld>
            <a:endParaRPr lang="it-IT"/>
          </a:p>
        </p:txBody>
      </p:sp>
    </p:spTree>
    <p:extLst>
      <p:ext uri="{BB962C8B-B14F-4D97-AF65-F5344CB8AC3E}">
        <p14:creationId xmlns:p14="http://schemas.microsoft.com/office/powerpoint/2010/main" val="2122321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 of course this project still has several limitations, for example: the gyroscope can detect changes in the rotation of the phone over the three axes. Each rotation measurement is based on the previous estimate (it is a relative measurement approach). And this means that there is an "initial drift" and, over time, errors will add up. This error also  increases in case of small impacts on the device. </a:t>
            </a:r>
          </a:p>
          <a:p>
            <a:r>
              <a:rPr lang="en-US"/>
              <a:t>To find a solution for this, there are two possible approaches: one is combining the gyroscope with the accelerometer, which on the other hand leads to the initialization and magnetic field disturbance problems enlighted before,</a:t>
            </a:r>
          </a:p>
          <a:p>
            <a:r>
              <a:rPr lang="en-US"/>
              <a:t>The other is to have an automatic reset during idle time : we tried to implement such setup, but there still are several imperfections that need a more detailed development </a:t>
            </a:r>
          </a:p>
          <a:p>
            <a:r>
              <a:rPr lang="en-US"/>
              <a:t>As shown in this picture, the main idea is to take the unfiltered signal delayed and not delayed and send it to a comparison block which triggers the zero setting on the discrete integrator block every time . </a:t>
            </a:r>
          </a:p>
          <a:p>
            <a:r>
              <a:rPr lang="en-US"/>
              <a:t>In particular this setup seems to work very fine with a lower sampling frequency (10 hz) . We tried it with several android phones . Unfortunately we noticed that at a higher sampling rate, it doesn’t seem to work with all phones …..honestly … we took a lot of effort in this, but we still don’t know why …</a:t>
            </a:r>
            <a:endParaRPr lang="it-IT"/>
          </a:p>
        </p:txBody>
      </p:sp>
      <p:sp>
        <p:nvSpPr>
          <p:cNvPr id="4" name="Segnaposto numero diapositiva 3"/>
          <p:cNvSpPr>
            <a:spLocks noGrp="1"/>
          </p:cNvSpPr>
          <p:nvPr>
            <p:ph type="sldNum" sz="quarter" idx="5"/>
          </p:nvPr>
        </p:nvSpPr>
        <p:spPr/>
        <p:txBody>
          <a:bodyPr/>
          <a:lstStyle/>
          <a:p>
            <a:fld id="{3EDA1327-C64B-495C-924D-BF626DD9969D}" type="slidenum">
              <a:rPr lang="it-IT" smtClean="0"/>
              <a:t>12</a:t>
            </a:fld>
            <a:endParaRPr lang="it-IT"/>
          </a:p>
        </p:txBody>
      </p:sp>
    </p:spTree>
    <p:extLst>
      <p:ext uri="{BB962C8B-B14F-4D97-AF65-F5344CB8AC3E}">
        <p14:creationId xmlns:p14="http://schemas.microsoft.com/office/powerpoint/2010/main" val="3521013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 after solving this problem (hopefully) we could also think to add more parts to the gui, of course adding more simulink blocks with ad-hoc modified parameters.</a:t>
            </a:r>
          </a:p>
          <a:p>
            <a:r>
              <a:rPr lang="en-US"/>
              <a:t>and in the end, also modifying the 3d environment to make it more eye-catchy can be a great improvement ! Imagine to be able to play a game which could also implement the individual’s balance by simply using the smartphone… or why not.. A vr headset ! ! </a:t>
            </a:r>
          </a:p>
        </p:txBody>
      </p:sp>
      <p:sp>
        <p:nvSpPr>
          <p:cNvPr id="4" name="Segnaposto numero diapositiva 3"/>
          <p:cNvSpPr>
            <a:spLocks noGrp="1"/>
          </p:cNvSpPr>
          <p:nvPr>
            <p:ph type="sldNum" sz="quarter" idx="5"/>
          </p:nvPr>
        </p:nvSpPr>
        <p:spPr/>
        <p:txBody>
          <a:bodyPr/>
          <a:lstStyle/>
          <a:p>
            <a:fld id="{3EDA1327-C64B-495C-924D-BF626DD9969D}" type="slidenum">
              <a:rPr lang="it-IT" smtClean="0"/>
              <a:t>13</a:t>
            </a:fld>
            <a:endParaRPr lang="it-IT"/>
          </a:p>
        </p:txBody>
      </p:sp>
    </p:spTree>
    <p:extLst>
      <p:ext uri="{BB962C8B-B14F-4D97-AF65-F5344CB8AC3E}">
        <p14:creationId xmlns:p14="http://schemas.microsoft.com/office/powerpoint/2010/main" val="3047571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During the project implementation, we took into </a:t>
            </a:r>
            <a:r>
              <a:rPr lang="en-US"/>
              <a:t>consideration some of </a:t>
            </a:r>
            <a:r>
              <a:rPr lang="en-US" dirty="0"/>
              <a:t>the direct motion sensors that an average android </a:t>
            </a:r>
            <a:r>
              <a:rPr lang="en-US" dirty="0" err="1"/>
              <a:t>smatphone</a:t>
            </a:r>
            <a:r>
              <a:rPr lang="en-US" dirty="0"/>
              <a:t> could provide : Accelerometer, orientation and gyroscope. The most convenient choice resulted to be the gyroscope for two main </a:t>
            </a:r>
            <a:r>
              <a:rPr lang="en-US" dirty="0" err="1"/>
              <a:t>resaons</a:t>
            </a:r>
            <a:r>
              <a:rPr lang="en-US" dirty="0"/>
              <a:t>: the first: all the other </a:t>
            </a:r>
            <a:r>
              <a:rPr lang="en-US" dirty="0" err="1"/>
              <a:t>sesors</a:t>
            </a:r>
            <a:r>
              <a:rPr lang="en-US" dirty="0"/>
              <a:t> take into account the gravitational acceleration and in some cases also the signal coming from the embedded magnetometer. This requires an additional initialization step to separate the acceleration components and of course the sensors are unpredictably affected by magnets and metallic objects around the device. The second: as long as the gyroscope measures the angular velocity of the device, only one integrator is needed. </a:t>
            </a:r>
          </a:p>
          <a:p>
            <a:endParaRPr lang="it-IT"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4</a:t>
            </a:fld>
            <a:endParaRPr lang="it-IT"/>
          </a:p>
        </p:txBody>
      </p:sp>
    </p:spTree>
    <p:extLst>
      <p:ext uri="{BB962C8B-B14F-4D97-AF65-F5344CB8AC3E}">
        <p14:creationId xmlns:p14="http://schemas.microsoft.com/office/powerpoint/2010/main" val="6573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During the project implementation, we took into consideration some of the direct motion sensors that an average android </a:t>
            </a:r>
            <a:r>
              <a:rPr lang="en-US" dirty="0" err="1"/>
              <a:t>smatphone</a:t>
            </a:r>
            <a:r>
              <a:rPr lang="en-US" dirty="0"/>
              <a:t> could provide : Accelerometer, orientation and gyroscope. The most convenient choice resulted to be the gyroscope for two main </a:t>
            </a:r>
            <a:r>
              <a:rPr lang="en-US" dirty="0" err="1"/>
              <a:t>resaons</a:t>
            </a:r>
            <a:r>
              <a:rPr lang="en-US" dirty="0"/>
              <a:t>: the first: all the other </a:t>
            </a:r>
            <a:r>
              <a:rPr lang="en-US" dirty="0" err="1"/>
              <a:t>sesors</a:t>
            </a:r>
            <a:r>
              <a:rPr lang="en-US" dirty="0"/>
              <a:t> take into account the gravitational acceleration and in some cases also the signal coming from the embedded magnetometer. This requires an additional initialization step to separate the acceleration components and of course the sensors are unpredictably affected by magnets and metallic objects around the device. The second: as long as the gyroscope measures the angular velocity of the device, only one integrator is needed. </a:t>
            </a:r>
          </a:p>
          <a:p>
            <a:endParaRPr lang="it-IT"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5</a:t>
            </a:fld>
            <a:endParaRPr lang="it-IT"/>
          </a:p>
        </p:txBody>
      </p:sp>
    </p:spTree>
    <p:extLst>
      <p:ext uri="{BB962C8B-B14F-4D97-AF65-F5344CB8AC3E}">
        <p14:creationId xmlns:p14="http://schemas.microsoft.com/office/powerpoint/2010/main" val="1765662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As said before, the first step to properly use the gyroscope signal is to integrate it, this is done by simply using the </a:t>
            </a:r>
            <a:r>
              <a:rPr lang="en-US" dirty="0" err="1"/>
              <a:t>MatLab</a:t>
            </a:r>
            <a:r>
              <a:rPr lang="en-US" dirty="0"/>
              <a:t> discrete time integrator block.   The primary </a:t>
            </a:r>
            <a:r>
              <a:rPr lang="en-US" dirty="0" err="1"/>
              <a:t>analisys</a:t>
            </a:r>
            <a:r>
              <a:rPr lang="en-US" dirty="0"/>
              <a:t> of the unfiltered signal also </a:t>
            </a:r>
            <a:r>
              <a:rPr lang="en-US" dirty="0" err="1"/>
              <a:t>enlighted</a:t>
            </a:r>
            <a:r>
              <a:rPr lang="en-US" dirty="0"/>
              <a:t> an idle disturbance occurring with a 60 Hz frequency (which is the sampling frequency we decided to use for the data acquisition). To overcome the effect of this </a:t>
            </a:r>
            <a:r>
              <a:rPr lang="en-US" dirty="0" err="1"/>
              <a:t>disurbance</a:t>
            </a:r>
            <a:r>
              <a:rPr lang="en-US" dirty="0"/>
              <a:t> and mitigate spurious oscillations of the device during the motion caused by physiological instability of the body, a lowpass filter is implemented. Setting parameters of the filter are shown in this slide. The filter response is a simulation of a physical filter, so the parameters we had to set included  a passband ripple which we kept to the standard </a:t>
            </a:r>
            <a:r>
              <a:rPr lang="en-US" dirty="0" err="1"/>
              <a:t>Matlab</a:t>
            </a:r>
            <a:r>
              <a:rPr lang="en-US" dirty="0"/>
              <a:t> value and that could –should be modified in the case of a non- simulated electronic implementation . </a:t>
            </a:r>
          </a:p>
          <a:p>
            <a:r>
              <a:rPr lang="en-US" dirty="0"/>
              <a:t>The setting also required a reasonable evaluation of the stopband ripple which cannot be directly set, but depends on the passband frequency, on the stopband frequency and on the attenuation</a:t>
            </a:r>
          </a:p>
          <a:p>
            <a:r>
              <a:rPr lang="en-US" dirty="0"/>
              <a:t>We considered 60 dB to be a wise choice for the attenuation, as long as it guarantees a cut-off of all the spurious signals from several  devices took into consideration during testing . As it might result obvious, the </a:t>
            </a:r>
            <a:r>
              <a:rPr lang="en-US" dirty="0" err="1"/>
              <a:t>imput</a:t>
            </a:r>
            <a:r>
              <a:rPr lang="en-US" dirty="0"/>
              <a:t> sample rate has been chosen to be 60 Hz,, the same frequency of the unfiltered signal displayed before. </a:t>
            </a:r>
          </a:p>
          <a:p>
            <a:endParaRPr lang="it-IT"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6</a:t>
            </a:fld>
            <a:endParaRPr lang="it-IT"/>
          </a:p>
        </p:txBody>
      </p:sp>
    </p:spTree>
    <p:extLst>
      <p:ext uri="{BB962C8B-B14F-4D97-AF65-F5344CB8AC3E}">
        <p14:creationId xmlns:p14="http://schemas.microsoft.com/office/powerpoint/2010/main" val="295732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As mentioned when talking about the GUI, the experiment refers to 2 different usages of the device interface. We decided to concentrate on the movements of the wrist and the torso. Of course the available motion range of these two body parts is very different and each of them required a different calibration.. In particular the range chosen for the torso is from -20 to + 20 degrees and the one for the wrist from -60 to +60 </a:t>
            </a:r>
            <a:r>
              <a:rPr lang="en-US" dirty="0" err="1"/>
              <a:t>derees</a:t>
            </a:r>
            <a:r>
              <a:rPr lang="en-US" dirty="0"/>
              <a:t>. Both of the ranges are then scaled down to fit in the simulation environment. </a:t>
            </a:r>
            <a:endParaRPr lang="it-IT"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7</a:t>
            </a:fld>
            <a:endParaRPr lang="it-IT"/>
          </a:p>
        </p:txBody>
      </p:sp>
    </p:spTree>
    <p:extLst>
      <p:ext uri="{BB962C8B-B14F-4D97-AF65-F5344CB8AC3E}">
        <p14:creationId xmlns:p14="http://schemas.microsoft.com/office/powerpoint/2010/main" val="65135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8</a:t>
            </a:fld>
            <a:endParaRPr lang="it-IT"/>
          </a:p>
        </p:txBody>
      </p:sp>
    </p:spTree>
    <p:extLst>
      <p:ext uri="{BB962C8B-B14F-4D97-AF65-F5344CB8AC3E}">
        <p14:creationId xmlns:p14="http://schemas.microsoft.com/office/powerpoint/2010/main" val="8830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One </a:t>
            </a:r>
            <a:r>
              <a:rPr lang="it-IT" dirty="0" err="1"/>
              <a:t>further</a:t>
            </a:r>
            <a:r>
              <a:rPr lang="it-IT" dirty="0"/>
              <a:t> </a:t>
            </a:r>
            <a:r>
              <a:rPr lang="it-IT" dirty="0" err="1"/>
              <a:t>improvement</a:t>
            </a:r>
            <a:r>
              <a:rPr lang="it-IT" dirty="0"/>
              <a:t> of </a:t>
            </a:r>
            <a:r>
              <a:rPr lang="it-IT" dirty="0" err="1"/>
              <a:t>this</a:t>
            </a:r>
            <a:r>
              <a:rPr lang="it-IT" dirty="0"/>
              <a:t> project </a:t>
            </a:r>
            <a:r>
              <a:rPr lang="it-IT" dirty="0" err="1"/>
              <a:t>is</a:t>
            </a:r>
            <a:r>
              <a:rPr lang="it-IT" dirty="0"/>
              <a:t> to make the </a:t>
            </a:r>
            <a:r>
              <a:rPr lang="it-IT" dirty="0" err="1"/>
              <a:t>cursor</a:t>
            </a:r>
            <a:r>
              <a:rPr lang="it-IT" dirty="0"/>
              <a:t> </a:t>
            </a:r>
            <a:r>
              <a:rPr lang="it-IT" dirty="0" err="1"/>
              <a:t>move</a:t>
            </a:r>
            <a:r>
              <a:rPr lang="it-IT" dirty="0"/>
              <a:t> in a </a:t>
            </a:r>
            <a:r>
              <a:rPr lang="it-IT" dirty="0" err="1"/>
              <a:t>certain</a:t>
            </a:r>
            <a:r>
              <a:rPr lang="it-IT" dirty="0"/>
              <a:t> </a:t>
            </a:r>
            <a:r>
              <a:rPr lang="it-IT" dirty="0" err="1"/>
              <a:t>space</a:t>
            </a:r>
            <a:r>
              <a:rPr lang="it-IT" dirty="0"/>
              <a:t> </a:t>
            </a:r>
            <a:r>
              <a:rPr lang="it-IT" dirty="0" err="1"/>
              <a:t>thus</a:t>
            </a:r>
            <a:r>
              <a:rPr lang="it-IT" dirty="0"/>
              <a:t> by </a:t>
            </a:r>
            <a:r>
              <a:rPr lang="it-IT" dirty="0" err="1"/>
              <a:t>allowing</a:t>
            </a:r>
            <a:r>
              <a:rPr lang="it-IT" dirty="0"/>
              <a:t> the user to control the </a:t>
            </a:r>
            <a:r>
              <a:rPr lang="it-IT" dirty="0" err="1"/>
              <a:t>interface</a:t>
            </a:r>
            <a:r>
              <a:rPr lang="it-IT" dirty="0"/>
              <a:t> </a:t>
            </a:r>
            <a:r>
              <a:rPr lang="it-IT" dirty="0" err="1"/>
              <a:t>without</a:t>
            </a:r>
            <a:r>
              <a:rPr lang="it-IT" dirty="0"/>
              <a:t> </a:t>
            </a:r>
            <a:r>
              <a:rPr lang="it-IT" dirty="0" err="1"/>
              <a:t>going</a:t>
            </a:r>
            <a:r>
              <a:rPr lang="it-IT" dirty="0"/>
              <a:t> </a:t>
            </a:r>
            <a:r>
              <a:rPr lang="it-IT" dirty="0" err="1"/>
              <a:t>beyond</a:t>
            </a:r>
            <a:r>
              <a:rPr lang="it-IT" dirty="0"/>
              <a:t> the </a:t>
            </a:r>
            <a:r>
              <a:rPr lang="it-IT" dirty="0" err="1"/>
              <a:t>cirumference</a:t>
            </a:r>
            <a:r>
              <a:rPr lang="it-IT" dirty="0"/>
              <a:t> </a:t>
            </a:r>
            <a:r>
              <a:rPr lang="it-IT" dirty="0" err="1"/>
              <a:t>specified</a:t>
            </a:r>
            <a:r>
              <a:rPr lang="it-IT" dirty="0"/>
              <a:t> by the targets. To </a:t>
            </a:r>
            <a:r>
              <a:rPr lang="it-IT" dirty="0" err="1"/>
              <a:t>this</a:t>
            </a:r>
            <a:r>
              <a:rPr lang="it-IT" dirty="0"/>
              <a:t> </a:t>
            </a:r>
            <a:r>
              <a:rPr lang="it-IT" dirty="0" err="1"/>
              <a:t>aim</a:t>
            </a:r>
            <a:r>
              <a:rPr lang="it-IT" dirty="0"/>
              <a:t> </a:t>
            </a:r>
            <a:r>
              <a:rPr lang="it-IT" dirty="0" err="1"/>
              <a:t>we</a:t>
            </a:r>
            <a:r>
              <a:rPr lang="it-IT" dirty="0"/>
              <a:t> set some </a:t>
            </a:r>
            <a:r>
              <a:rPr lang="it-IT" dirty="0" err="1"/>
              <a:t>constraints</a:t>
            </a:r>
            <a:r>
              <a:rPr lang="it-IT" dirty="0"/>
              <a:t> to the </a:t>
            </a:r>
            <a:r>
              <a:rPr lang="it-IT" dirty="0" err="1"/>
              <a:t>final</a:t>
            </a:r>
            <a:r>
              <a:rPr lang="it-IT" dirty="0"/>
              <a:t> data position in case </a:t>
            </a:r>
            <a:r>
              <a:rPr lang="it-IT" dirty="0" err="1"/>
              <a:t>it</a:t>
            </a:r>
            <a:r>
              <a:rPr lang="it-IT" dirty="0"/>
              <a:t> </a:t>
            </a:r>
            <a:r>
              <a:rPr lang="it-IT" dirty="0" err="1"/>
              <a:t>falls</a:t>
            </a:r>
            <a:r>
              <a:rPr lang="it-IT" dirty="0"/>
              <a:t> </a:t>
            </a:r>
            <a:r>
              <a:rPr lang="it-IT" dirty="0" err="1"/>
              <a:t>outside</a:t>
            </a:r>
            <a:r>
              <a:rPr lang="it-IT" dirty="0"/>
              <a:t> of the </a:t>
            </a:r>
            <a:r>
              <a:rPr lang="it-IT" dirty="0" err="1"/>
              <a:t>circle</a:t>
            </a:r>
            <a:r>
              <a:rPr lang="it-IT" dirty="0"/>
              <a:t>. So, for </a:t>
            </a:r>
            <a:r>
              <a:rPr lang="it-IT" dirty="0" err="1"/>
              <a:t>example</a:t>
            </a:r>
            <a:r>
              <a:rPr lang="it-IT" dirty="0"/>
              <a:t>, </a:t>
            </a:r>
            <a:r>
              <a:rPr lang="it-IT" dirty="0" err="1"/>
              <a:t>consider</a:t>
            </a:r>
            <a:r>
              <a:rPr lang="it-IT" dirty="0"/>
              <a:t> the </a:t>
            </a:r>
            <a:r>
              <a:rPr lang="it-IT" dirty="0" err="1"/>
              <a:t>cursor</a:t>
            </a:r>
            <a:r>
              <a:rPr lang="it-IT" dirty="0"/>
              <a:t> position to be the red dot on the top </a:t>
            </a:r>
            <a:r>
              <a:rPr lang="it-IT" dirty="0" err="1"/>
              <a:t>right</a:t>
            </a:r>
            <a:r>
              <a:rPr lang="it-IT" dirty="0"/>
              <a:t>. (*) </a:t>
            </a:r>
            <a:r>
              <a:rPr lang="it-IT" dirty="0" err="1"/>
              <a:t>We</a:t>
            </a:r>
            <a:r>
              <a:rPr lang="it-IT" dirty="0"/>
              <a:t> </a:t>
            </a:r>
            <a:r>
              <a:rPr lang="it-IT" dirty="0" err="1"/>
              <a:t>have</a:t>
            </a:r>
            <a:r>
              <a:rPr lang="it-IT" dirty="0"/>
              <a:t> to compute the angle theta </a:t>
            </a:r>
            <a:r>
              <a:rPr lang="it-IT" dirty="0" err="1"/>
              <a:t>as</a:t>
            </a:r>
            <a:r>
              <a:rPr lang="it-IT" dirty="0"/>
              <a:t> the atan2 of the </a:t>
            </a:r>
            <a:r>
              <a:rPr lang="it-IT" dirty="0" err="1"/>
              <a:t>dot’s</a:t>
            </a:r>
            <a:r>
              <a:rPr lang="it-IT" dirty="0"/>
              <a:t> y and x. (*) </a:t>
            </a:r>
            <a:r>
              <a:rPr lang="it-IT" dirty="0" err="1"/>
              <a:t>Then</a:t>
            </a:r>
            <a:r>
              <a:rPr lang="it-IT" dirty="0"/>
              <a:t> </a:t>
            </a:r>
            <a:r>
              <a:rPr lang="it-IT" dirty="0" err="1"/>
              <a:t>we</a:t>
            </a:r>
            <a:r>
              <a:rPr lang="it-IT" dirty="0"/>
              <a:t> </a:t>
            </a:r>
            <a:r>
              <a:rPr lang="it-IT" dirty="0" err="1"/>
              <a:t>simply</a:t>
            </a:r>
            <a:r>
              <a:rPr lang="it-IT" dirty="0"/>
              <a:t> </a:t>
            </a:r>
            <a:r>
              <a:rPr lang="it-IT" dirty="0" err="1"/>
              <a:t>remap</a:t>
            </a:r>
            <a:r>
              <a:rPr lang="it-IT" dirty="0"/>
              <a:t> the position on the </a:t>
            </a:r>
            <a:r>
              <a:rPr lang="it-IT" dirty="0" err="1"/>
              <a:t>circle</a:t>
            </a:r>
            <a:r>
              <a:rPr lang="it-IT" dirty="0"/>
              <a:t> </a:t>
            </a:r>
            <a:r>
              <a:rPr lang="it-IT" dirty="0" err="1"/>
              <a:t>wrt</a:t>
            </a:r>
            <a:r>
              <a:rPr lang="it-IT" dirty="0"/>
              <a:t> the sin and cos of the angle. (*) In the end, </a:t>
            </a:r>
            <a:r>
              <a:rPr lang="it-IT" dirty="0" err="1"/>
              <a:t>all</a:t>
            </a:r>
            <a:r>
              <a:rPr lang="it-IT" dirty="0"/>
              <a:t> the positions </a:t>
            </a:r>
            <a:r>
              <a:rPr lang="it-IT" dirty="0" err="1"/>
              <a:t>that</a:t>
            </a:r>
            <a:r>
              <a:rPr lang="it-IT" dirty="0"/>
              <a:t> </a:t>
            </a:r>
            <a:r>
              <a:rPr lang="it-IT" dirty="0" err="1"/>
              <a:t>fall</a:t>
            </a:r>
            <a:r>
              <a:rPr lang="it-IT" dirty="0"/>
              <a:t> inside the </a:t>
            </a:r>
            <a:r>
              <a:rPr lang="it-IT" dirty="0" err="1"/>
              <a:t>circle</a:t>
            </a:r>
            <a:r>
              <a:rPr lang="it-IT" dirty="0"/>
              <a:t> are </a:t>
            </a:r>
            <a:r>
              <a:rPr lang="it-IT" dirty="0" err="1"/>
              <a:t>left</a:t>
            </a:r>
            <a:r>
              <a:rPr lang="it-IT" dirty="0"/>
              <a:t> </a:t>
            </a:r>
            <a:r>
              <a:rPr lang="it-IT" dirty="0" err="1"/>
              <a:t>as</a:t>
            </a:r>
            <a:r>
              <a:rPr lang="it-IT" dirty="0"/>
              <a:t> </a:t>
            </a:r>
            <a:r>
              <a:rPr lang="it-IT" dirty="0" err="1"/>
              <a:t>they</a:t>
            </a:r>
            <a:r>
              <a:rPr lang="it-IT" dirty="0"/>
              <a:t> are, the </a:t>
            </a:r>
            <a:r>
              <a:rPr lang="it-IT" dirty="0" err="1"/>
              <a:t>others</a:t>
            </a:r>
            <a:r>
              <a:rPr lang="it-IT" dirty="0"/>
              <a:t> are </a:t>
            </a:r>
            <a:r>
              <a:rPr lang="it-IT" dirty="0" err="1"/>
              <a:t>modified</a:t>
            </a:r>
            <a:r>
              <a:rPr lang="it-IT" dirty="0"/>
              <a:t>. The </a:t>
            </a:r>
            <a:r>
              <a:rPr lang="it-IT" dirty="0" err="1"/>
              <a:t>final</a:t>
            </a:r>
            <a:r>
              <a:rPr lang="it-IT" dirty="0"/>
              <a:t> </a:t>
            </a:r>
            <a:r>
              <a:rPr lang="it-IT" dirty="0" err="1"/>
              <a:t>result</a:t>
            </a:r>
            <a:r>
              <a:rPr lang="it-IT" dirty="0"/>
              <a:t> </a:t>
            </a:r>
            <a:r>
              <a:rPr lang="it-IT" dirty="0" err="1"/>
              <a:t>will</a:t>
            </a:r>
            <a:r>
              <a:rPr lang="it-IT" dirty="0"/>
              <a:t> be the one </a:t>
            </a:r>
            <a:r>
              <a:rPr lang="it-IT" dirty="0" err="1"/>
              <a:t>described</a:t>
            </a:r>
            <a:r>
              <a:rPr lang="it-IT" dirty="0"/>
              <a:t> by the plot </a:t>
            </a:r>
            <a:r>
              <a:rPr lang="it-IT" dirty="0" err="1"/>
              <a:t>that</a:t>
            </a:r>
            <a:r>
              <a:rPr lang="it-IT" dirty="0"/>
              <a:t> </a:t>
            </a:r>
            <a:r>
              <a:rPr lang="it-IT" dirty="0" err="1"/>
              <a:t>you</a:t>
            </a:r>
            <a:r>
              <a:rPr lang="it-IT" dirty="0"/>
              <a:t> </a:t>
            </a:r>
            <a:r>
              <a:rPr lang="it-IT" dirty="0" err="1"/>
              <a:t>see</a:t>
            </a:r>
            <a:r>
              <a:rPr lang="it-IT" dirty="0"/>
              <a:t> </a:t>
            </a:r>
            <a:r>
              <a:rPr lang="it-IT" dirty="0" err="1"/>
              <a:t>overimposed</a:t>
            </a:r>
            <a:r>
              <a:rPr lang="it-IT" dirty="0"/>
              <a:t> to the picture. </a:t>
            </a:r>
            <a:endParaRPr lang="en-US"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9</a:t>
            </a:fld>
            <a:endParaRPr lang="it-IT"/>
          </a:p>
        </p:txBody>
      </p:sp>
    </p:spTree>
    <p:extLst>
      <p:ext uri="{BB962C8B-B14F-4D97-AF65-F5344CB8AC3E}">
        <p14:creationId xmlns:p14="http://schemas.microsoft.com/office/powerpoint/2010/main" val="18882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this</a:t>
            </a:r>
            <a:r>
              <a:rPr lang="it-IT" dirty="0"/>
              <a:t> slide </a:t>
            </a:r>
            <a:r>
              <a:rPr lang="it-IT" dirty="0" err="1"/>
              <a:t>we</a:t>
            </a:r>
            <a:r>
              <a:rPr lang="it-IT" dirty="0"/>
              <a:t> can </a:t>
            </a:r>
            <a:r>
              <a:rPr lang="it-IT" dirty="0" err="1"/>
              <a:t>see</a:t>
            </a:r>
            <a:r>
              <a:rPr lang="it-IT" dirty="0"/>
              <a:t>, </a:t>
            </a:r>
            <a:r>
              <a:rPr lang="it-IT" dirty="0" err="1"/>
              <a:t>at</a:t>
            </a:r>
            <a:r>
              <a:rPr lang="it-IT" dirty="0"/>
              <a:t> the center, a video of the </a:t>
            </a:r>
            <a:r>
              <a:rPr lang="it-IT" dirty="0" err="1"/>
              <a:t>cursor</a:t>
            </a:r>
            <a:r>
              <a:rPr lang="it-IT" dirty="0"/>
              <a:t> </a:t>
            </a:r>
            <a:r>
              <a:rPr lang="it-IT" dirty="0" err="1"/>
              <a:t>moving</a:t>
            </a:r>
            <a:r>
              <a:rPr lang="it-IT" dirty="0"/>
              <a:t> inside of the VR </a:t>
            </a:r>
            <a:r>
              <a:rPr lang="it-IT" dirty="0" err="1"/>
              <a:t>sink</a:t>
            </a:r>
            <a:r>
              <a:rPr lang="it-IT" dirty="0"/>
              <a:t>. </a:t>
            </a:r>
            <a:r>
              <a:rPr lang="it-IT" dirty="0" err="1"/>
              <a:t>These</a:t>
            </a:r>
            <a:r>
              <a:rPr lang="it-IT" dirty="0"/>
              <a:t> plots </a:t>
            </a:r>
            <a:r>
              <a:rPr lang="it-IT" dirty="0" err="1"/>
              <a:t>were</a:t>
            </a:r>
            <a:r>
              <a:rPr lang="it-IT" dirty="0"/>
              <a:t> made by </a:t>
            </a:r>
            <a:r>
              <a:rPr lang="it-IT" dirty="0" err="1"/>
              <a:t>modifying</a:t>
            </a:r>
            <a:r>
              <a:rPr lang="it-IT" dirty="0"/>
              <a:t> the code of the </a:t>
            </a:r>
            <a:r>
              <a:rPr lang="it-IT" dirty="0" err="1"/>
              <a:t>assignment</a:t>
            </a:r>
            <a:r>
              <a:rPr lang="it-IT" dirty="0"/>
              <a:t> zero </a:t>
            </a:r>
            <a:r>
              <a:rPr lang="it-IT" dirty="0" err="1"/>
              <a:t>we</a:t>
            </a:r>
            <a:r>
              <a:rPr lang="it-IT" dirty="0"/>
              <a:t> </a:t>
            </a:r>
            <a:r>
              <a:rPr lang="it-IT" dirty="0" err="1"/>
              <a:t>did</a:t>
            </a:r>
            <a:r>
              <a:rPr lang="it-IT" dirty="0"/>
              <a:t> </a:t>
            </a:r>
            <a:r>
              <a:rPr lang="it-IT" dirty="0" err="1"/>
              <a:t>at</a:t>
            </a:r>
            <a:r>
              <a:rPr lang="it-IT" dirty="0"/>
              <a:t> the </a:t>
            </a:r>
            <a:r>
              <a:rPr lang="it-IT" dirty="0" err="1"/>
              <a:t>beginning</a:t>
            </a:r>
            <a:r>
              <a:rPr lang="it-IT" dirty="0"/>
              <a:t> of the </a:t>
            </a:r>
            <a:r>
              <a:rPr lang="it-IT" dirty="0" err="1"/>
              <a:t>semester</a:t>
            </a:r>
            <a:r>
              <a:rPr lang="it-IT" dirty="0"/>
              <a:t> and </a:t>
            </a:r>
            <a:r>
              <a:rPr lang="it-IT" dirty="0" err="1"/>
              <a:t>adding</a:t>
            </a:r>
            <a:r>
              <a:rPr lang="it-IT" dirty="0"/>
              <a:t> the dots </a:t>
            </a:r>
            <a:r>
              <a:rPr lang="it-IT" dirty="0" err="1"/>
              <a:t>that</a:t>
            </a:r>
            <a:r>
              <a:rPr lang="it-IT" dirty="0"/>
              <a:t> </a:t>
            </a:r>
            <a:r>
              <a:rPr lang="it-IT" dirty="0" err="1"/>
              <a:t>represent</a:t>
            </a:r>
            <a:r>
              <a:rPr lang="it-IT" dirty="0"/>
              <a:t> the </a:t>
            </a:r>
            <a:r>
              <a:rPr lang="it-IT" dirty="0" err="1"/>
              <a:t>balls</a:t>
            </a:r>
            <a:r>
              <a:rPr lang="it-IT" dirty="0"/>
              <a:t>.</a:t>
            </a:r>
          </a:p>
          <a:p>
            <a:r>
              <a:rPr lang="it-IT" dirty="0"/>
              <a:t>On the </a:t>
            </a:r>
            <a:r>
              <a:rPr lang="it-IT" dirty="0" err="1"/>
              <a:t>left</a:t>
            </a:r>
            <a:r>
              <a:rPr lang="it-IT" dirty="0"/>
              <a:t>, </a:t>
            </a:r>
            <a:r>
              <a:rPr lang="it-IT" dirty="0" err="1"/>
              <a:t>there</a:t>
            </a:r>
            <a:r>
              <a:rPr lang="it-IT" dirty="0"/>
              <a:t> are </a:t>
            </a:r>
            <a:r>
              <a:rPr lang="it-IT" dirty="0" err="1"/>
              <a:t>two</a:t>
            </a:r>
            <a:r>
              <a:rPr lang="it-IT" dirty="0"/>
              <a:t> </a:t>
            </a:r>
            <a:r>
              <a:rPr lang="it-IT" dirty="0" err="1"/>
              <a:t>examples</a:t>
            </a:r>
            <a:r>
              <a:rPr lang="it-IT" dirty="0"/>
              <a:t> of </a:t>
            </a:r>
            <a:r>
              <a:rPr lang="it-IT" dirty="0" err="1"/>
              <a:t>movements</a:t>
            </a:r>
            <a:r>
              <a:rPr lang="it-IT" dirty="0"/>
              <a:t> </a:t>
            </a:r>
            <a:r>
              <a:rPr lang="it-IT" dirty="0" err="1"/>
              <a:t>realized</a:t>
            </a:r>
            <a:r>
              <a:rPr lang="it-IT" dirty="0"/>
              <a:t> with the torso. The first </a:t>
            </a:r>
            <a:r>
              <a:rPr lang="it-IT" dirty="0" err="1"/>
              <a:t>is</a:t>
            </a:r>
            <a:r>
              <a:rPr lang="it-IT" dirty="0"/>
              <a:t> one of the </a:t>
            </a:r>
            <a:r>
              <a:rPr lang="it-IT" dirty="0" err="1"/>
              <a:t>very</a:t>
            </a:r>
            <a:r>
              <a:rPr lang="it-IT" dirty="0"/>
              <a:t> first </a:t>
            </a:r>
            <a:r>
              <a:rPr lang="it-IT" dirty="0" err="1"/>
              <a:t>ones</a:t>
            </a:r>
            <a:r>
              <a:rPr lang="it-IT" dirty="0"/>
              <a:t> </a:t>
            </a:r>
            <a:r>
              <a:rPr lang="it-IT" dirty="0" err="1"/>
              <a:t>we</a:t>
            </a:r>
            <a:r>
              <a:rPr lang="it-IT" dirty="0"/>
              <a:t> made, and in </a:t>
            </a:r>
            <a:r>
              <a:rPr lang="it-IT" dirty="0" err="1"/>
              <a:t>fact</a:t>
            </a:r>
            <a:r>
              <a:rPr lang="it-IT" dirty="0"/>
              <a:t> the </a:t>
            </a:r>
            <a:r>
              <a:rPr lang="it-IT" dirty="0" err="1"/>
              <a:t>movements</a:t>
            </a:r>
            <a:r>
              <a:rPr lang="it-IT" dirty="0"/>
              <a:t> are a </a:t>
            </a:r>
            <a:r>
              <a:rPr lang="it-IT" dirty="0" err="1"/>
              <a:t>little</a:t>
            </a:r>
            <a:r>
              <a:rPr lang="it-IT" dirty="0"/>
              <a:t> </a:t>
            </a:r>
            <a:r>
              <a:rPr lang="it-IT" dirty="0" err="1"/>
              <a:t>insecure</a:t>
            </a:r>
            <a:r>
              <a:rPr lang="it-IT" dirty="0"/>
              <a:t>, </a:t>
            </a:r>
            <a:r>
              <a:rPr lang="it-IT" dirty="0" err="1"/>
              <a:t>since</a:t>
            </a:r>
            <a:r>
              <a:rPr lang="it-IT" dirty="0"/>
              <a:t> </a:t>
            </a:r>
            <a:r>
              <a:rPr lang="it-IT" dirty="0" err="1"/>
              <a:t>we</a:t>
            </a:r>
            <a:r>
              <a:rPr lang="it-IT" dirty="0"/>
              <a:t> </a:t>
            </a:r>
            <a:r>
              <a:rPr lang="it-IT" dirty="0" err="1"/>
              <a:t>still</a:t>
            </a:r>
            <a:r>
              <a:rPr lang="it-IT" dirty="0"/>
              <a:t> </a:t>
            </a:r>
            <a:r>
              <a:rPr lang="it-IT" dirty="0" err="1"/>
              <a:t>needed</a:t>
            </a:r>
            <a:r>
              <a:rPr lang="it-IT" dirty="0"/>
              <a:t> to </a:t>
            </a:r>
            <a:r>
              <a:rPr lang="it-IT" dirty="0" err="1"/>
              <a:t>develop</a:t>
            </a:r>
            <a:r>
              <a:rPr lang="it-IT" dirty="0"/>
              <a:t> a </a:t>
            </a:r>
            <a:r>
              <a:rPr lang="it-IT" dirty="0" err="1"/>
              <a:t>certain</a:t>
            </a:r>
            <a:r>
              <a:rPr lang="it-IT" dirty="0"/>
              <a:t> confidence with the </a:t>
            </a:r>
            <a:r>
              <a:rPr lang="it-IT" dirty="0" err="1"/>
              <a:t>movements</a:t>
            </a:r>
            <a:r>
              <a:rPr lang="it-IT" dirty="0"/>
              <a:t>. </a:t>
            </a:r>
            <a:r>
              <a:rPr lang="it-IT" dirty="0" err="1"/>
              <a:t>While</a:t>
            </a:r>
            <a:r>
              <a:rPr lang="it-IT" dirty="0"/>
              <a:t> the second on the </a:t>
            </a:r>
            <a:r>
              <a:rPr lang="it-IT" dirty="0" err="1"/>
              <a:t>left</a:t>
            </a:r>
            <a:r>
              <a:rPr lang="it-IT" dirty="0"/>
              <a:t> </a:t>
            </a:r>
            <a:r>
              <a:rPr lang="it-IT" dirty="0" err="1"/>
              <a:t>is</a:t>
            </a:r>
            <a:r>
              <a:rPr lang="it-IT" dirty="0"/>
              <a:t> put </a:t>
            </a:r>
            <a:r>
              <a:rPr lang="it-IT" dirty="0" err="1"/>
              <a:t>there</a:t>
            </a:r>
            <a:r>
              <a:rPr lang="it-IT" dirty="0"/>
              <a:t> to show the mapping to the </a:t>
            </a:r>
            <a:r>
              <a:rPr lang="it-IT" dirty="0" err="1"/>
              <a:t>circle</a:t>
            </a:r>
            <a:r>
              <a:rPr lang="it-IT" dirty="0"/>
              <a:t>.</a:t>
            </a:r>
          </a:p>
          <a:p>
            <a:r>
              <a:rPr lang="it-IT" dirty="0"/>
              <a:t>On the </a:t>
            </a:r>
            <a:r>
              <a:rPr lang="it-IT" dirty="0" err="1"/>
              <a:t>right</a:t>
            </a:r>
            <a:r>
              <a:rPr lang="it-IT" dirty="0"/>
              <a:t> </a:t>
            </a:r>
            <a:r>
              <a:rPr lang="it-IT" dirty="0" err="1"/>
              <a:t>there</a:t>
            </a:r>
            <a:r>
              <a:rPr lang="it-IT" dirty="0"/>
              <a:t> are </a:t>
            </a:r>
            <a:r>
              <a:rPr lang="it-IT" dirty="0" err="1"/>
              <a:t>two</a:t>
            </a:r>
            <a:r>
              <a:rPr lang="it-IT" dirty="0"/>
              <a:t> </a:t>
            </a:r>
            <a:r>
              <a:rPr lang="it-IT" dirty="0" err="1"/>
              <a:t>examples</a:t>
            </a:r>
            <a:r>
              <a:rPr lang="it-IT" dirty="0"/>
              <a:t> with the </a:t>
            </a:r>
            <a:r>
              <a:rPr lang="it-IT" dirty="0" err="1"/>
              <a:t>wrist</a:t>
            </a:r>
            <a:r>
              <a:rPr lang="it-IT" dirty="0"/>
              <a:t>: the first </a:t>
            </a:r>
            <a:r>
              <a:rPr lang="it-IT" dirty="0" err="1"/>
              <a:t>was</a:t>
            </a:r>
            <a:r>
              <a:rPr lang="it-IT" dirty="0"/>
              <a:t> </a:t>
            </a:r>
            <a:r>
              <a:rPr lang="it-IT" dirty="0" err="1"/>
              <a:t>again</a:t>
            </a:r>
            <a:r>
              <a:rPr lang="it-IT" dirty="0"/>
              <a:t> one of the first trials and </a:t>
            </a:r>
            <a:r>
              <a:rPr lang="it-IT" dirty="0" err="1"/>
              <a:t>was</a:t>
            </a:r>
            <a:r>
              <a:rPr lang="it-IT" dirty="0"/>
              <a:t> made by running the code for </a:t>
            </a:r>
            <a:r>
              <a:rPr lang="it-IT" dirty="0" err="1"/>
              <a:t>about</a:t>
            </a:r>
            <a:r>
              <a:rPr lang="it-IT" dirty="0"/>
              <a:t> a minute and a </a:t>
            </a:r>
            <a:r>
              <a:rPr lang="it-IT" dirty="0" err="1"/>
              <a:t>half</a:t>
            </a:r>
            <a:r>
              <a:rPr lang="it-IT" dirty="0"/>
              <a:t>, </a:t>
            </a:r>
            <a:r>
              <a:rPr lang="it-IT" dirty="0" err="1"/>
              <a:t>while</a:t>
            </a:r>
            <a:r>
              <a:rPr lang="it-IT" dirty="0"/>
              <a:t> the second </a:t>
            </a:r>
            <a:r>
              <a:rPr lang="it-IT" dirty="0" err="1"/>
              <a:t>was</a:t>
            </a:r>
            <a:r>
              <a:rPr lang="it-IT" dirty="0"/>
              <a:t> </a:t>
            </a:r>
            <a:r>
              <a:rPr lang="it-IT" dirty="0" err="1"/>
              <a:t>run</a:t>
            </a:r>
            <a:r>
              <a:rPr lang="it-IT" dirty="0"/>
              <a:t> for </a:t>
            </a:r>
            <a:r>
              <a:rPr lang="it-IT" dirty="0" err="1"/>
              <a:t>about</a:t>
            </a:r>
            <a:r>
              <a:rPr lang="it-IT" dirty="0"/>
              <a:t> 40 seconds and after a </a:t>
            </a:r>
            <a:r>
              <a:rPr lang="it-IT" dirty="0" err="1"/>
              <a:t>while</a:t>
            </a:r>
            <a:r>
              <a:rPr lang="it-IT" dirty="0"/>
              <a:t> </a:t>
            </a:r>
            <a:r>
              <a:rPr lang="it-IT" dirty="0" err="1"/>
              <a:t>that</a:t>
            </a:r>
            <a:r>
              <a:rPr lang="it-IT" dirty="0"/>
              <a:t> </a:t>
            </a:r>
            <a:r>
              <a:rPr lang="it-IT" dirty="0" err="1"/>
              <a:t>we</a:t>
            </a:r>
            <a:r>
              <a:rPr lang="it-IT" dirty="0"/>
              <a:t> </a:t>
            </a:r>
            <a:r>
              <a:rPr lang="it-IT" dirty="0" err="1"/>
              <a:t>had</a:t>
            </a:r>
            <a:r>
              <a:rPr lang="it-IT" dirty="0"/>
              <a:t> </a:t>
            </a:r>
            <a:r>
              <a:rPr lang="it-IT" dirty="0" err="1"/>
              <a:t>been</a:t>
            </a:r>
            <a:r>
              <a:rPr lang="it-IT" dirty="0"/>
              <a:t> </a:t>
            </a:r>
            <a:r>
              <a:rPr lang="it-IT" dirty="0" err="1"/>
              <a:t>practicing</a:t>
            </a:r>
            <a:r>
              <a:rPr lang="it-IT" dirty="0"/>
              <a:t>, in </a:t>
            </a:r>
            <a:r>
              <a:rPr lang="it-IT" dirty="0" err="1"/>
              <a:t>order</a:t>
            </a:r>
            <a:r>
              <a:rPr lang="it-IT" dirty="0"/>
              <a:t> to show the </a:t>
            </a:r>
            <a:r>
              <a:rPr lang="it-IT" dirty="0" err="1"/>
              <a:t>precision</a:t>
            </a:r>
            <a:r>
              <a:rPr lang="it-IT" dirty="0"/>
              <a:t> </a:t>
            </a:r>
            <a:r>
              <a:rPr lang="it-IT" dirty="0" err="1"/>
              <a:t>that</a:t>
            </a:r>
            <a:r>
              <a:rPr lang="it-IT" dirty="0"/>
              <a:t> can be </a:t>
            </a:r>
            <a:r>
              <a:rPr lang="it-IT" dirty="0" err="1"/>
              <a:t>reached</a:t>
            </a:r>
            <a:r>
              <a:rPr lang="it-IT" dirty="0"/>
              <a:t>.</a:t>
            </a:r>
            <a:endParaRPr lang="en-US" dirty="0"/>
          </a:p>
        </p:txBody>
      </p:sp>
      <p:sp>
        <p:nvSpPr>
          <p:cNvPr id="4" name="Segnaposto numero diapositiva 3"/>
          <p:cNvSpPr>
            <a:spLocks noGrp="1"/>
          </p:cNvSpPr>
          <p:nvPr>
            <p:ph type="sldNum" sz="quarter" idx="5"/>
          </p:nvPr>
        </p:nvSpPr>
        <p:spPr/>
        <p:txBody>
          <a:bodyPr/>
          <a:lstStyle/>
          <a:p>
            <a:fld id="{72055A35-E374-4842-954E-BE903E6914CA}" type="slidenum">
              <a:rPr lang="it-IT" smtClean="0"/>
              <a:t>10</a:t>
            </a:fld>
            <a:endParaRPr lang="it-IT"/>
          </a:p>
        </p:txBody>
      </p:sp>
    </p:spTree>
    <p:extLst>
      <p:ext uri="{BB962C8B-B14F-4D97-AF65-F5344CB8AC3E}">
        <p14:creationId xmlns:p14="http://schemas.microsoft.com/office/powerpoint/2010/main" val="4129854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These</a:t>
            </a:r>
            <a:r>
              <a:rPr lang="it-IT" dirty="0"/>
              <a:t> </a:t>
            </a:r>
            <a:r>
              <a:rPr lang="it-IT" dirty="0" err="1"/>
              <a:t>instead</a:t>
            </a:r>
            <a:r>
              <a:rPr lang="it-IT" dirty="0"/>
              <a:t> are the plots of the </a:t>
            </a:r>
            <a:r>
              <a:rPr lang="it-IT" dirty="0" err="1"/>
              <a:t>x,y,z</a:t>
            </a:r>
            <a:r>
              <a:rPr lang="it-IT" dirty="0"/>
              <a:t> data </a:t>
            </a:r>
            <a:r>
              <a:rPr lang="it-IT" dirty="0" err="1"/>
              <a:t>as</a:t>
            </a:r>
            <a:r>
              <a:rPr lang="it-IT" dirty="0"/>
              <a:t> </a:t>
            </a:r>
            <a:r>
              <a:rPr lang="it-IT" dirty="0" err="1"/>
              <a:t>they</a:t>
            </a:r>
            <a:r>
              <a:rPr lang="it-IT" dirty="0"/>
              <a:t> </a:t>
            </a:r>
            <a:r>
              <a:rPr lang="it-IT" dirty="0" err="1"/>
              <a:t>get</a:t>
            </a:r>
            <a:r>
              <a:rPr lang="it-IT" dirty="0"/>
              <a:t> </a:t>
            </a:r>
            <a:r>
              <a:rPr lang="it-IT" dirty="0" err="1"/>
              <a:t>modified</a:t>
            </a:r>
            <a:r>
              <a:rPr lang="it-IT" dirty="0"/>
              <a:t> </a:t>
            </a:r>
            <a:r>
              <a:rPr lang="it-IT" dirty="0" err="1"/>
              <a:t>throughout</a:t>
            </a:r>
            <a:r>
              <a:rPr lang="it-IT" dirty="0"/>
              <a:t> the model. First </a:t>
            </a:r>
            <a:r>
              <a:rPr lang="it-IT" dirty="0" err="1"/>
              <a:t>there</a:t>
            </a:r>
            <a:r>
              <a:rPr lang="it-IT" dirty="0"/>
              <a:t> are the </a:t>
            </a:r>
            <a:r>
              <a:rPr lang="it-IT" dirty="0" err="1"/>
              <a:t>unfiltered</a:t>
            </a:r>
            <a:r>
              <a:rPr lang="it-IT" dirty="0"/>
              <a:t> data, </a:t>
            </a:r>
            <a:r>
              <a:rPr lang="it-IT" dirty="0" err="1"/>
              <a:t>then</a:t>
            </a:r>
            <a:r>
              <a:rPr lang="it-IT" dirty="0"/>
              <a:t> the data after the filtering. </a:t>
            </a:r>
            <a:r>
              <a:rPr lang="it-IT" dirty="0" err="1"/>
              <a:t>We</a:t>
            </a:r>
            <a:r>
              <a:rPr lang="it-IT" dirty="0"/>
              <a:t> </a:t>
            </a:r>
            <a:r>
              <a:rPr lang="it-IT" dirty="0" err="1"/>
              <a:t>kept</a:t>
            </a:r>
            <a:r>
              <a:rPr lang="it-IT" dirty="0"/>
              <a:t> the z for the plot, </a:t>
            </a:r>
            <a:r>
              <a:rPr lang="it-IT" dirty="0" err="1"/>
              <a:t>but</a:t>
            </a:r>
            <a:r>
              <a:rPr lang="it-IT" dirty="0"/>
              <a:t> </a:t>
            </a:r>
            <a:r>
              <a:rPr lang="it-IT" dirty="0" err="1"/>
              <a:t>it</a:t>
            </a:r>
            <a:r>
              <a:rPr lang="it-IT" dirty="0"/>
              <a:t> </a:t>
            </a:r>
            <a:r>
              <a:rPr lang="it-IT" dirty="0" err="1"/>
              <a:t>wasn’t</a:t>
            </a:r>
            <a:r>
              <a:rPr lang="it-IT" dirty="0"/>
              <a:t> </a:t>
            </a:r>
            <a:r>
              <a:rPr lang="it-IT" dirty="0" err="1"/>
              <a:t>necessary</a:t>
            </a:r>
            <a:r>
              <a:rPr lang="it-IT" dirty="0"/>
              <a:t> to filter </a:t>
            </a:r>
            <a:r>
              <a:rPr lang="it-IT" dirty="0" err="1"/>
              <a:t>it</a:t>
            </a:r>
            <a:r>
              <a:rPr lang="it-IT" dirty="0"/>
              <a:t> </a:t>
            </a:r>
            <a:r>
              <a:rPr lang="it-IT" dirty="0" err="1"/>
              <a:t>since</a:t>
            </a:r>
            <a:r>
              <a:rPr lang="it-IT" dirty="0"/>
              <a:t> </a:t>
            </a:r>
            <a:r>
              <a:rPr lang="it-IT" dirty="0" err="1"/>
              <a:t>it</a:t>
            </a:r>
            <a:r>
              <a:rPr lang="it-IT" dirty="0"/>
              <a:t> </a:t>
            </a:r>
            <a:r>
              <a:rPr lang="it-IT" dirty="0" err="1"/>
              <a:t>wasn’t</a:t>
            </a:r>
            <a:r>
              <a:rPr lang="it-IT" dirty="0"/>
              <a:t> </a:t>
            </a:r>
            <a:r>
              <a:rPr lang="it-IT" dirty="0" err="1"/>
              <a:t>used</a:t>
            </a:r>
            <a:r>
              <a:rPr lang="it-IT" dirty="0"/>
              <a:t>. On the bottom </a:t>
            </a:r>
            <a:r>
              <a:rPr lang="it-IT" dirty="0" err="1"/>
              <a:t>left</a:t>
            </a:r>
            <a:r>
              <a:rPr lang="it-IT" dirty="0"/>
              <a:t> the data </a:t>
            </a:r>
            <a:r>
              <a:rPr lang="it-IT" dirty="0" err="1"/>
              <a:t>was</a:t>
            </a:r>
            <a:r>
              <a:rPr lang="it-IT" dirty="0"/>
              <a:t> </a:t>
            </a:r>
            <a:r>
              <a:rPr lang="it-IT" dirty="0" err="1"/>
              <a:t>modified</a:t>
            </a:r>
            <a:r>
              <a:rPr lang="it-IT" dirty="0"/>
              <a:t> to </a:t>
            </a:r>
            <a:r>
              <a:rPr lang="it-IT" dirty="0" err="1"/>
              <a:t>enter</a:t>
            </a:r>
            <a:r>
              <a:rPr lang="it-IT" dirty="0"/>
              <a:t> in the </a:t>
            </a:r>
            <a:r>
              <a:rPr lang="it-IT" dirty="0" err="1"/>
              <a:t>right</a:t>
            </a:r>
            <a:r>
              <a:rPr lang="it-IT" dirty="0"/>
              <a:t> range of </a:t>
            </a:r>
            <a:r>
              <a:rPr lang="it-IT" dirty="0" err="1"/>
              <a:t>motion</a:t>
            </a:r>
            <a:r>
              <a:rPr lang="it-IT" dirty="0"/>
              <a:t>, </a:t>
            </a:r>
            <a:r>
              <a:rPr lang="it-IT" dirty="0" err="1"/>
              <a:t>but</a:t>
            </a:r>
            <a:r>
              <a:rPr lang="it-IT" dirty="0"/>
              <a:t> </a:t>
            </a:r>
            <a:r>
              <a:rPr lang="it-IT" dirty="0" err="1"/>
              <a:t>still</a:t>
            </a:r>
            <a:r>
              <a:rPr lang="it-IT" dirty="0"/>
              <a:t> </a:t>
            </a:r>
            <a:r>
              <a:rPr lang="it-IT" dirty="0" err="1"/>
              <a:t>could</a:t>
            </a:r>
            <a:r>
              <a:rPr lang="it-IT" dirty="0"/>
              <a:t> go a </a:t>
            </a:r>
            <a:r>
              <a:rPr lang="it-IT" dirty="0" err="1"/>
              <a:t>little</a:t>
            </a:r>
            <a:r>
              <a:rPr lang="it-IT" dirty="0"/>
              <a:t> bit </a:t>
            </a:r>
            <a:r>
              <a:rPr lang="it-IT" dirty="0" err="1"/>
              <a:t>outside</a:t>
            </a:r>
            <a:r>
              <a:rPr lang="it-IT" dirty="0"/>
              <a:t> of the </a:t>
            </a:r>
            <a:r>
              <a:rPr lang="it-IT" dirty="0" err="1"/>
              <a:t>circle</a:t>
            </a:r>
            <a:r>
              <a:rPr lang="it-IT" dirty="0"/>
              <a:t>, (*) </a:t>
            </a:r>
            <a:r>
              <a:rPr lang="it-IT" dirty="0" err="1"/>
              <a:t>while</a:t>
            </a:r>
            <a:r>
              <a:rPr lang="it-IT" dirty="0"/>
              <a:t> on the </a:t>
            </a:r>
            <a:r>
              <a:rPr lang="it-IT" dirty="0" err="1"/>
              <a:t>right</a:t>
            </a:r>
            <a:r>
              <a:rPr lang="it-IT" dirty="0"/>
              <a:t> </a:t>
            </a:r>
            <a:r>
              <a:rPr lang="it-IT" dirty="0" err="1"/>
              <a:t>we</a:t>
            </a:r>
            <a:r>
              <a:rPr lang="it-IT" dirty="0"/>
              <a:t> can </a:t>
            </a:r>
            <a:r>
              <a:rPr lang="it-IT" dirty="0" err="1"/>
              <a:t>see</a:t>
            </a:r>
            <a:r>
              <a:rPr lang="it-IT" dirty="0"/>
              <a:t> </a:t>
            </a:r>
            <a:r>
              <a:rPr lang="it-IT" dirty="0" err="1"/>
              <a:t>that</a:t>
            </a:r>
            <a:r>
              <a:rPr lang="it-IT" dirty="0"/>
              <a:t> the </a:t>
            </a:r>
            <a:r>
              <a:rPr lang="it-IT" dirty="0" err="1"/>
              <a:t>signal</a:t>
            </a:r>
            <a:r>
              <a:rPr lang="it-IT" dirty="0"/>
              <a:t> </a:t>
            </a:r>
            <a:r>
              <a:rPr lang="it-IT" dirty="0" err="1"/>
              <a:t>is</a:t>
            </a:r>
            <a:r>
              <a:rPr lang="it-IT" dirty="0"/>
              <a:t> </a:t>
            </a:r>
            <a:r>
              <a:rPr lang="it-IT" dirty="0" err="1"/>
              <a:t>cut</a:t>
            </a:r>
            <a:r>
              <a:rPr lang="it-IT" dirty="0"/>
              <a:t> </a:t>
            </a:r>
            <a:r>
              <a:rPr lang="it-IT" dirty="0" err="1"/>
              <a:t>at</a:t>
            </a:r>
            <a:r>
              <a:rPr lang="it-IT" dirty="0"/>
              <a:t> 0.1, and </a:t>
            </a:r>
            <a:r>
              <a:rPr lang="it-IT" dirty="0" err="1"/>
              <a:t>this</a:t>
            </a:r>
            <a:r>
              <a:rPr lang="it-IT" dirty="0"/>
              <a:t> </a:t>
            </a:r>
            <a:r>
              <a:rPr lang="it-IT" dirty="0" err="1"/>
              <a:t>is</a:t>
            </a:r>
            <a:r>
              <a:rPr lang="it-IT" dirty="0"/>
              <a:t> the </a:t>
            </a:r>
            <a:r>
              <a:rPr lang="it-IT" dirty="0" err="1"/>
              <a:t>final</a:t>
            </a:r>
            <a:r>
              <a:rPr lang="it-IT" dirty="0"/>
              <a:t> data </a:t>
            </a:r>
            <a:r>
              <a:rPr lang="it-IT" dirty="0" err="1"/>
              <a:t>that</a:t>
            </a:r>
            <a:r>
              <a:rPr lang="it-IT" dirty="0"/>
              <a:t> </a:t>
            </a:r>
            <a:r>
              <a:rPr lang="it-IT" dirty="0" err="1"/>
              <a:t>we</a:t>
            </a:r>
            <a:r>
              <a:rPr lang="it-IT" dirty="0"/>
              <a:t> </a:t>
            </a:r>
            <a:r>
              <a:rPr lang="it-IT" dirty="0" err="1"/>
              <a:t>give</a:t>
            </a:r>
            <a:r>
              <a:rPr lang="it-IT" dirty="0"/>
              <a:t> to VR </a:t>
            </a:r>
            <a:r>
              <a:rPr lang="it-IT" dirty="0" err="1"/>
              <a:t>sink</a:t>
            </a:r>
            <a:r>
              <a:rPr lang="it-IT" dirty="0"/>
              <a:t> </a:t>
            </a:r>
            <a:r>
              <a:rPr lang="it-IT" dirty="0" err="1"/>
              <a:t>as</a:t>
            </a:r>
            <a:r>
              <a:rPr lang="it-IT" dirty="0"/>
              <a:t> input.</a:t>
            </a:r>
            <a:endParaRPr lang="en-US" dirty="0"/>
          </a:p>
        </p:txBody>
      </p:sp>
      <p:sp>
        <p:nvSpPr>
          <p:cNvPr id="4" name="Segnaposto numero diapositiva 3"/>
          <p:cNvSpPr>
            <a:spLocks noGrp="1"/>
          </p:cNvSpPr>
          <p:nvPr>
            <p:ph type="sldNum" sz="quarter" idx="5"/>
          </p:nvPr>
        </p:nvSpPr>
        <p:spPr/>
        <p:txBody>
          <a:bodyPr/>
          <a:lstStyle/>
          <a:p>
            <a:fld id="{30BC9AC4-02DD-40E3-932E-EDF423D1EC02}" type="slidenum">
              <a:rPr lang="en-US" smtClean="0"/>
              <a:t>11</a:t>
            </a:fld>
            <a:endParaRPr lang="en-US"/>
          </a:p>
        </p:txBody>
      </p:sp>
    </p:spTree>
    <p:extLst>
      <p:ext uri="{BB962C8B-B14F-4D97-AF65-F5344CB8AC3E}">
        <p14:creationId xmlns:p14="http://schemas.microsoft.com/office/powerpoint/2010/main" val="429184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24C880-2467-4249-9014-86DAB9C982E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7338B63-4C81-4A43-9DD8-3C21FF15D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1A407BC-A74A-4232-9D1F-694AD87F2E9C}"/>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5EF4999E-35CF-4F3A-BBA5-8B2E0F65A9DE}"/>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23ECE07-0566-4C19-AD79-2FD7C1846148}"/>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99004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33DE4D-84E6-4C04-9D84-C1CED2D4BF3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2849ECE-4130-475A-8EC4-24C22FDC9D4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ECC9F57-122B-4E78-A899-18E1D7B6CF4A}"/>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2A920895-268E-4F4A-B186-7439905B724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DFE89DA-9B0C-471F-9645-84C34BC9F9C2}"/>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1611779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6F3B9EA-EA5F-4613-8BA1-A8CF1AAD24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969E92B-D2DE-4EF2-AF34-7FE51E5C058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89455D1-FF63-4E30-80ED-AD5ED3162C7A}"/>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F6121F55-6FC2-403C-AB31-246C13182AD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82CA4BCA-829B-4D0C-ABAA-199054916A5F}"/>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339988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73C916-3D7F-4DD5-8B0A-A632B4C2071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3B39C0B-0775-4D40-885D-9E996C14CA7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2334E5C-67D8-4B10-8582-C5DDECAC1B6A}"/>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B5AF51CE-FAD1-44CE-A657-9AF1A401D79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A6A93C20-1A29-41A9-B84A-60D4C03F04B7}"/>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282861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4F312-E745-4A07-B4D2-2CDF649E67E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187CFFEB-31D0-4EE3-902C-0D466126A9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3598D4A-83A9-4C4F-9560-F3F569A8C4E8}"/>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7F996691-5269-4E88-8884-D4429F4A940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6BA53D4-AB0D-42F2-BA6F-B4034D9DCEED}"/>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319363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01715-375C-42E2-B20C-D1CE6294E1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3DB9259-E616-4211-9358-2E895819AF2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F9DE60E-2106-404C-B0FA-8DB8EB3D4DA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AA11407-9396-4CA5-956D-F614A6523929}"/>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6" name="Segnaposto piè di pagina 5">
            <a:extLst>
              <a:ext uri="{FF2B5EF4-FFF2-40B4-BE49-F238E27FC236}">
                <a16:creationId xmlns:a16="http://schemas.microsoft.com/office/drawing/2014/main" id="{F4038462-3A48-4C0F-AFE6-C2C6C0C8899A}"/>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69CCF8B-9681-48A8-952D-B354BEF1BD6D}"/>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2841188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F9989E-0D39-4C6F-924B-46CD21D0A3E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27A1CDB-B02F-4AE1-8B84-8DFBAC852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2F09FC2-4C1A-439A-A67F-6598A019F92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078E317-0218-4597-9FFD-49CC3107EB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90D8BC9-F174-493C-9BC9-2E4B0605A73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0722639-63E2-4095-B757-16F095A4E787}"/>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8" name="Segnaposto piè di pagina 7">
            <a:extLst>
              <a:ext uri="{FF2B5EF4-FFF2-40B4-BE49-F238E27FC236}">
                <a16:creationId xmlns:a16="http://schemas.microsoft.com/office/drawing/2014/main" id="{C4059091-D5A1-455E-8672-84CA8B6CD749}"/>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61C9F824-2616-45FD-B308-50973700C0B7}"/>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83296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B1866-6508-4AEF-982E-245A9035BC3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C498E36-3525-4063-9E14-E67CFBED2953}"/>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4" name="Segnaposto piè di pagina 3">
            <a:extLst>
              <a:ext uri="{FF2B5EF4-FFF2-40B4-BE49-F238E27FC236}">
                <a16:creationId xmlns:a16="http://schemas.microsoft.com/office/drawing/2014/main" id="{B248F9CC-12B9-4D6A-AD8E-1340BE3ECBAC}"/>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A14BEF52-2494-4A34-9947-325DA2D5D324}"/>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188355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D9C925D-623D-4700-A370-7816B14F9DF0}"/>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3" name="Segnaposto piè di pagina 2">
            <a:extLst>
              <a:ext uri="{FF2B5EF4-FFF2-40B4-BE49-F238E27FC236}">
                <a16:creationId xmlns:a16="http://schemas.microsoft.com/office/drawing/2014/main" id="{B9CD119A-A00C-4997-AF68-D7221AF1D5D0}"/>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9E5A648C-A3D1-49F5-9789-A5AA223D7A4A}"/>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4074539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C6C63D-DC0B-4C7C-93BD-977AE612048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EE50A2-CB34-4F57-8E71-E31E7C239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7236514-0CE4-49C3-BE36-0A60C2D0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9B218B5-07DF-43F3-B84D-4B6B470CA492}"/>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6" name="Segnaposto piè di pagina 5">
            <a:extLst>
              <a:ext uri="{FF2B5EF4-FFF2-40B4-BE49-F238E27FC236}">
                <a16:creationId xmlns:a16="http://schemas.microsoft.com/office/drawing/2014/main" id="{E7111866-7DD3-49CB-87F0-7E9E58C1E6DD}"/>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A3EF8CD-EE7C-4D6B-92E0-E302C226316D}"/>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341919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45789F-665E-43EC-8020-D6D65BCD539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6632D24-D6D4-44B4-BBAE-D0B537C1C8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959821F-9726-4C80-B92B-E69BD8033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086E40-6029-49C9-8ED0-C4C0F7DE0529}"/>
              </a:ext>
            </a:extLst>
          </p:cNvPr>
          <p:cNvSpPr>
            <a:spLocks noGrp="1"/>
          </p:cNvSpPr>
          <p:nvPr>
            <p:ph type="dt" sz="half" idx="10"/>
          </p:nvPr>
        </p:nvSpPr>
        <p:spPr/>
        <p:txBody>
          <a:bodyPr/>
          <a:lstStyle/>
          <a:p>
            <a:fld id="{5F67BAAB-CA7F-4997-B0A8-01C604D5A007}" type="datetimeFigureOut">
              <a:rPr lang="en-US" smtClean="0"/>
              <a:t>2/11/2021</a:t>
            </a:fld>
            <a:endParaRPr lang="en-US"/>
          </a:p>
        </p:txBody>
      </p:sp>
      <p:sp>
        <p:nvSpPr>
          <p:cNvPr id="6" name="Segnaposto piè di pagina 5">
            <a:extLst>
              <a:ext uri="{FF2B5EF4-FFF2-40B4-BE49-F238E27FC236}">
                <a16:creationId xmlns:a16="http://schemas.microsoft.com/office/drawing/2014/main" id="{E2C54E51-1413-4BBE-B9A2-E70D51E40E62}"/>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41E2F333-E26B-4526-885F-38155CA07BCE}"/>
              </a:ext>
            </a:extLst>
          </p:cNvPr>
          <p:cNvSpPr>
            <a:spLocks noGrp="1"/>
          </p:cNvSpPr>
          <p:nvPr>
            <p:ph type="sldNum" sz="quarter" idx="12"/>
          </p:nvPr>
        </p:nvSpPr>
        <p:spPr/>
        <p:txBody>
          <a:bodyPr/>
          <a:lstStyle/>
          <a:p>
            <a:fld id="{DC4C90C7-5246-463D-B571-C4DFBB2FEC77}" type="slidenum">
              <a:rPr lang="en-US" smtClean="0"/>
              <a:t>‹N›</a:t>
            </a:fld>
            <a:endParaRPr lang="en-US"/>
          </a:p>
        </p:txBody>
      </p:sp>
    </p:spTree>
    <p:extLst>
      <p:ext uri="{BB962C8B-B14F-4D97-AF65-F5344CB8AC3E}">
        <p14:creationId xmlns:p14="http://schemas.microsoft.com/office/powerpoint/2010/main" val="2504108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2E8"/>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0A3F684-0D70-4990-BB89-E486F5BF8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BD4EAE3-7C1F-4411-BC5B-30468CED8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4BE1993-DCC9-435C-847C-DB052FB92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7BAAB-CA7F-4997-B0A8-01C604D5A007}" type="datetimeFigureOut">
              <a:rPr lang="en-US" smtClean="0"/>
              <a:t>2/11/2021</a:t>
            </a:fld>
            <a:endParaRPr lang="en-US"/>
          </a:p>
        </p:txBody>
      </p:sp>
      <p:sp>
        <p:nvSpPr>
          <p:cNvPr id="5" name="Segnaposto piè di pagina 4">
            <a:extLst>
              <a:ext uri="{FF2B5EF4-FFF2-40B4-BE49-F238E27FC236}">
                <a16:creationId xmlns:a16="http://schemas.microsoft.com/office/drawing/2014/main" id="{3810FFD3-8B64-472D-BBAD-D5565F8AF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706A9CDB-074C-47D2-9EAD-1BEB7CB72B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C90C7-5246-463D-B571-C4DFBB2FEC77}" type="slidenum">
              <a:rPr lang="en-US" smtClean="0"/>
              <a:t>‹N›</a:t>
            </a:fld>
            <a:endParaRPr lang="en-US"/>
          </a:p>
        </p:txBody>
      </p:sp>
    </p:spTree>
    <p:extLst>
      <p:ext uri="{BB962C8B-B14F-4D97-AF65-F5344CB8AC3E}">
        <p14:creationId xmlns:p14="http://schemas.microsoft.com/office/powerpoint/2010/main" val="23791314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diagramQuickStyle" Target="../diagrams/quickStyle7.xml"/><Relationship Id="rId12"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7.xml"/><Relationship Id="rId11" Type="http://schemas.openxmlformats.org/officeDocument/2006/relationships/image" Target="../media/image24.png"/><Relationship Id="rId5" Type="http://schemas.openxmlformats.org/officeDocument/2006/relationships/diagramData" Target="../diagrams/data7.xml"/><Relationship Id="rId10" Type="http://schemas.openxmlformats.org/officeDocument/2006/relationships/image" Target="../media/image23.png"/><Relationship Id="rId4" Type="http://schemas.openxmlformats.org/officeDocument/2006/relationships/notesSlide" Target="../notesSlides/notesSlide8.xml"/><Relationship Id="rId9" Type="http://schemas.microsoft.com/office/2007/relationships/diagramDrawing" Target="../diagrams/drawing7.xml"/><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80.png"/><Relationship Id="rId5" Type="http://schemas.openxmlformats.org/officeDocument/2006/relationships/diagramQuickStyle" Target="../diagrams/quickStyle4.xml"/><Relationship Id="rId10" Type="http://schemas.openxmlformats.org/officeDocument/2006/relationships/image" Target="../media/image7.png"/><Relationship Id="rId4" Type="http://schemas.openxmlformats.org/officeDocument/2006/relationships/diagramLayout" Target="../diagrams/layout4.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8.png"/><Relationship Id="rId7" Type="http://schemas.openxmlformats.org/officeDocument/2006/relationships/diagramLayout" Target="../diagrams/layout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20.png"/><Relationship Id="rId10" Type="http://schemas.microsoft.com/office/2007/relationships/diagramDrawing" Target="../diagrams/drawing5.xml"/><Relationship Id="rId4" Type="http://schemas.openxmlformats.org/officeDocument/2006/relationships/image" Target="../media/image19.png"/><Relationship Id="rId9"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20.png"/><Relationship Id="rId5" Type="http://schemas.openxmlformats.org/officeDocument/2006/relationships/diagramQuickStyle" Target="../diagrams/quickStyle6.xml"/><Relationship Id="rId10" Type="http://schemas.openxmlformats.org/officeDocument/2006/relationships/image" Target="../media/image110.png"/><Relationship Id="rId4" Type="http://schemas.openxmlformats.org/officeDocument/2006/relationships/diagramLayout" Target="../diagrams/layout6.xm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B72940-61E6-460D-B13D-812E909B6FE2}"/>
              </a:ext>
            </a:extLst>
          </p:cNvPr>
          <p:cNvSpPr>
            <a:spLocks noGrp="1"/>
          </p:cNvSpPr>
          <p:nvPr>
            <p:ph type="ctrTitle"/>
          </p:nvPr>
        </p:nvSpPr>
        <p:spPr/>
        <p:txBody>
          <a:bodyPr/>
          <a:lstStyle/>
          <a:p>
            <a:r>
              <a:rPr lang="en-US" b="0" i="0" dirty="0">
                <a:solidFill>
                  <a:schemeClr val="accent2">
                    <a:lumMod val="50000"/>
                  </a:schemeClr>
                </a:solidFill>
                <a:effectLst/>
                <a:latin typeface="Arial" panose="020B0604020202020204" pitchFamily="34" charset="0"/>
              </a:rPr>
              <a:t>Mouse cursor control via body motion data</a:t>
            </a:r>
            <a:endParaRPr lang="en-US" dirty="0">
              <a:solidFill>
                <a:schemeClr val="accent2">
                  <a:lumMod val="50000"/>
                </a:schemeClr>
              </a:solidFill>
            </a:endParaRPr>
          </a:p>
        </p:txBody>
      </p:sp>
      <p:sp>
        <p:nvSpPr>
          <p:cNvPr id="3" name="Sottotitolo 2">
            <a:extLst>
              <a:ext uri="{FF2B5EF4-FFF2-40B4-BE49-F238E27FC236}">
                <a16:creationId xmlns:a16="http://schemas.microsoft.com/office/drawing/2014/main" id="{5D5D93DD-824D-4622-B00C-6BA23AFCCDAF}"/>
              </a:ext>
            </a:extLst>
          </p:cNvPr>
          <p:cNvSpPr>
            <a:spLocks noGrp="1"/>
          </p:cNvSpPr>
          <p:nvPr>
            <p:ph type="subTitle" idx="1"/>
          </p:nvPr>
        </p:nvSpPr>
        <p:spPr>
          <a:xfrm>
            <a:off x="1524000" y="6276811"/>
            <a:ext cx="9144000" cy="559676"/>
          </a:xfrm>
        </p:spPr>
        <p:txBody>
          <a:bodyPr>
            <a:normAutofit fontScale="62500" lnSpcReduction="20000"/>
          </a:bodyPr>
          <a:lstStyle/>
          <a:p>
            <a:r>
              <a:rPr lang="it-IT" b="0" i="0" dirty="0">
                <a:solidFill>
                  <a:schemeClr val="accent2">
                    <a:lumMod val="50000"/>
                  </a:schemeClr>
                </a:solidFill>
                <a:effectLst/>
                <a:latin typeface="Arial" panose="020B0604020202020204" pitchFamily="34" charset="0"/>
              </a:rPr>
              <a:t>Aurora Bertino, Chiara Saporetti,</a:t>
            </a:r>
          </a:p>
          <a:p>
            <a:r>
              <a:rPr lang="it-IT" b="0" i="0" dirty="0">
                <a:solidFill>
                  <a:schemeClr val="accent2">
                    <a:lumMod val="50000"/>
                  </a:schemeClr>
                </a:solidFill>
                <a:effectLst/>
                <a:latin typeface="Arial" panose="020B0604020202020204" pitchFamily="34" charset="0"/>
              </a:rPr>
              <a:t>Gabriele Reverberi, Sara Romano</a:t>
            </a:r>
            <a:endParaRPr lang="en-US" dirty="0">
              <a:solidFill>
                <a:schemeClr val="accent2">
                  <a:lumMod val="50000"/>
                </a:schemeClr>
              </a:solidFill>
            </a:endParaRPr>
          </a:p>
        </p:txBody>
      </p:sp>
      <p:sp>
        <p:nvSpPr>
          <p:cNvPr id="4" name="CasellaDiTesto 3">
            <a:extLst>
              <a:ext uri="{FF2B5EF4-FFF2-40B4-BE49-F238E27FC236}">
                <a16:creationId xmlns:a16="http://schemas.microsoft.com/office/drawing/2014/main" id="{656717CD-B7C2-4847-8AE8-B2090C538EE0}"/>
              </a:ext>
            </a:extLst>
          </p:cNvPr>
          <p:cNvSpPr txBox="1"/>
          <p:nvPr/>
        </p:nvSpPr>
        <p:spPr>
          <a:xfrm>
            <a:off x="3463158" y="3747268"/>
            <a:ext cx="5265683" cy="523220"/>
          </a:xfrm>
          <a:prstGeom prst="rect">
            <a:avLst/>
          </a:prstGeom>
          <a:noFill/>
        </p:spPr>
        <p:txBody>
          <a:bodyPr wrap="square" rtlCol="0">
            <a:spAutoFit/>
          </a:bodyPr>
          <a:lstStyle/>
          <a:p>
            <a:pPr algn="ctr"/>
            <a:r>
              <a:rPr lang="it-IT" sz="2800" dirty="0" err="1">
                <a:solidFill>
                  <a:schemeClr val="accent2">
                    <a:lumMod val="50000"/>
                  </a:schemeClr>
                </a:solidFill>
              </a:rPr>
              <a:t>Biomedical</a:t>
            </a:r>
            <a:r>
              <a:rPr lang="it-IT" sz="2800" dirty="0">
                <a:solidFill>
                  <a:schemeClr val="accent2">
                    <a:lumMod val="50000"/>
                  </a:schemeClr>
                </a:solidFill>
              </a:rPr>
              <a:t> </a:t>
            </a:r>
            <a:r>
              <a:rPr lang="it-IT" sz="2800" dirty="0" err="1">
                <a:solidFill>
                  <a:schemeClr val="accent2">
                    <a:lumMod val="50000"/>
                  </a:schemeClr>
                </a:solidFill>
              </a:rPr>
              <a:t>final</a:t>
            </a:r>
            <a:r>
              <a:rPr lang="it-IT" sz="2800" dirty="0">
                <a:solidFill>
                  <a:schemeClr val="accent2">
                    <a:lumMod val="50000"/>
                  </a:schemeClr>
                </a:solidFill>
              </a:rPr>
              <a:t> project</a:t>
            </a:r>
            <a:endParaRPr lang="en-US" sz="2800" dirty="0">
              <a:solidFill>
                <a:schemeClr val="accent2">
                  <a:lumMod val="50000"/>
                </a:schemeClr>
              </a:solidFill>
            </a:endParaRPr>
          </a:p>
        </p:txBody>
      </p:sp>
    </p:spTree>
    <p:extLst>
      <p:ext uri="{BB962C8B-B14F-4D97-AF65-F5344CB8AC3E}">
        <p14:creationId xmlns:p14="http://schemas.microsoft.com/office/powerpoint/2010/main" val="49520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extLst>
              <p:ext uri="{D42A27DB-BD31-4B8C-83A1-F6EECF244321}">
                <p14:modId xmlns:p14="http://schemas.microsoft.com/office/powerpoint/2010/main" val="977367505"/>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CasellaDiTesto 1">
            <a:extLst>
              <a:ext uri="{FF2B5EF4-FFF2-40B4-BE49-F238E27FC236}">
                <a16:creationId xmlns:a16="http://schemas.microsoft.com/office/drawing/2014/main" id="{FC65CF33-305D-44DD-891A-C7F10BA45B38}"/>
              </a:ext>
            </a:extLst>
          </p:cNvPr>
          <p:cNvSpPr txBox="1"/>
          <p:nvPr/>
        </p:nvSpPr>
        <p:spPr>
          <a:xfrm>
            <a:off x="5277395" y="3059668"/>
            <a:ext cx="1214621" cy="369332"/>
          </a:xfrm>
          <a:prstGeom prst="rect">
            <a:avLst/>
          </a:prstGeom>
          <a:noFill/>
        </p:spPr>
        <p:txBody>
          <a:bodyPr wrap="square" rtlCol="0">
            <a:spAutoFit/>
          </a:bodyPr>
          <a:lstStyle/>
          <a:p>
            <a:r>
              <a:rPr lang="it-IT" dirty="0"/>
              <a:t>video</a:t>
            </a:r>
            <a:endParaRPr lang="en-US" dirty="0"/>
          </a:p>
        </p:txBody>
      </p:sp>
      <p:pic>
        <p:nvPicPr>
          <p:cNvPr id="5" name="Wrist_Prova">
            <a:hlinkClick r:id="" action="ppaction://media"/>
            <a:extLst>
              <a:ext uri="{FF2B5EF4-FFF2-40B4-BE49-F238E27FC236}">
                <a16:creationId xmlns:a16="http://schemas.microsoft.com/office/drawing/2014/main" id="{D96FC6D4-2616-45A9-A972-29357B2D33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5926" r="2496" b="4427"/>
          <a:stretch/>
        </p:blipFill>
        <p:spPr>
          <a:xfrm>
            <a:off x="3498283" y="1936221"/>
            <a:ext cx="5195433" cy="3347455"/>
          </a:xfrm>
          <a:prstGeom prst="rect">
            <a:avLst/>
          </a:prstGeom>
        </p:spPr>
      </p:pic>
      <p:pic>
        <p:nvPicPr>
          <p:cNvPr id="6" name="Segnaposto contenuto 4">
            <a:extLst>
              <a:ext uri="{FF2B5EF4-FFF2-40B4-BE49-F238E27FC236}">
                <a16:creationId xmlns:a16="http://schemas.microsoft.com/office/drawing/2014/main" id="{C0D69978-74EC-4920-B7DE-D5836A67F5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9964" y="1449949"/>
            <a:ext cx="2581887" cy="2160000"/>
          </a:xfrm>
          <a:prstGeom prst="rect">
            <a:avLst/>
          </a:prstGeom>
        </p:spPr>
      </p:pic>
      <p:pic>
        <p:nvPicPr>
          <p:cNvPr id="7" name="Immagine 6">
            <a:extLst>
              <a:ext uri="{FF2B5EF4-FFF2-40B4-BE49-F238E27FC236}">
                <a16:creationId xmlns:a16="http://schemas.microsoft.com/office/drawing/2014/main" id="{1057E4B7-7E2A-421E-9B45-0755C8B7DF76}"/>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518345" y="1396547"/>
            <a:ext cx="2581887" cy="2160000"/>
          </a:xfrm>
          <a:prstGeom prst="rect">
            <a:avLst/>
          </a:prstGeom>
        </p:spPr>
      </p:pic>
      <p:pic>
        <p:nvPicPr>
          <p:cNvPr id="9" name="Immagine 8">
            <a:extLst>
              <a:ext uri="{FF2B5EF4-FFF2-40B4-BE49-F238E27FC236}">
                <a16:creationId xmlns:a16="http://schemas.microsoft.com/office/drawing/2014/main" id="{0340C9F1-290B-4FAA-9B7E-D5E1775E31A6}"/>
              </a:ext>
            </a:extLst>
          </p:cNvPr>
          <p:cNvPicPr>
            <a:picLocks noChangeAspect="1"/>
          </p:cNvPicPr>
          <p:nvPr/>
        </p:nvPicPr>
        <p:blipFill rotWithShape="1">
          <a:blip r:embed="rId13">
            <a:extLst>
              <a:ext uri="{28A0092B-C50C-407E-A947-70E740481C1C}">
                <a14:useLocalDpi xmlns:a14="http://schemas.microsoft.com/office/drawing/2010/main" val="0"/>
              </a:ext>
            </a:extLst>
          </a:blip>
          <a:srcRect l="2652" r="4217" b="2604"/>
          <a:stretch/>
        </p:blipFill>
        <p:spPr>
          <a:xfrm>
            <a:off x="9231952" y="3663350"/>
            <a:ext cx="2457910" cy="2160000"/>
          </a:xfrm>
          <a:prstGeom prst="rect">
            <a:avLst/>
          </a:prstGeom>
        </p:spPr>
      </p:pic>
      <p:pic>
        <p:nvPicPr>
          <p:cNvPr id="11" name="Immagine 10">
            <a:extLst>
              <a:ext uri="{FF2B5EF4-FFF2-40B4-BE49-F238E27FC236}">
                <a16:creationId xmlns:a16="http://schemas.microsoft.com/office/drawing/2014/main" id="{2528D006-2BBD-473D-851D-1F8519B035AA}"/>
              </a:ext>
            </a:extLst>
          </p:cNvPr>
          <p:cNvPicPr>
            <a:picLocks noChangeAspect="1"/>
          </p:cNvPicPr>
          <p:nvPr/>
        </p:nvPicPr>
        <p:blipFill rotWithShape="1">
          <a:blip r:embed="rId14">
            <a:extLst>
              <a:ext uri="{28A0092B-C50C-407E-A947-70E740481C1C}">
                <a14:useLocalDpi xmlns:a14="http://schemas.microsoft.com/office/drawing/2010/main" val="0"/>
              </a:ext>
            </a:extLst>
          </a:blip>
          <a:srcRect r="5621"/>
          <a:stretch/>
        </p:blipFill>
        <p:spPr>
          <a:xfrm>
            <a:off x="502138" y="3663350"/>
            <a:ext cx="2591068" cy="2160000"/>
          </a:xfrm>
          <a:prstGeom prst="rect">
            <a:avLst/>
          </a:prstGeom>
        </p:spPr>
      </p:pic>
      <p:sp>
        <p:nvSpPr>
          <p:cNvPr id="10" name="Titolo 1">
            <a:extLst>
              <a:ext uri="{FF2B5EF4-FFF2-40B4-BE49-F238E27FC236}">
                <a16:creationId xmlns:a16="http://schemas.microsoft.com/office/drawing/2014/main" id="{51FF33FC-CD67-4F4A-82C8-DE90F065673B}"/>
              </a:ext>
            </a:extLst>
          </p:cNvPr>
          <p:cNvSpPr>
            <a:spLocks noGrp="1"/>
          </p:cNvSpPr>
          <p:nvPr>
            <p:ph type="title"/>
          </p:nvPr>
        </p:nvSpPr>
        <p:spPr>
          <a:xfrm>
            <a:off x="838200" y="365125"/>
            <a:ext cx="10515600" cy="1325563"/>
          </a:xfrm>
        </p:spPr>
        <p:txBody>
          <a:bodyPr/>
          <a:lstStyle/>
          <a:p>
            <a:r>
              <a:rPr lang="it-IT" dirty="0" err="1">
                <a:solidFill>
                  <a:schemeClr val="accent2">
                    <a:lumMod val="50000"/>
                  </a:schemeClr>
                </a:solidFill>
              </a:rPr>
              <a:t>Results</a:t>
            </a:r>
            <a:endParaRPr lang="en-US" dirty="0">
              <a:solidFill>
                <a:schemeClr val="accent2">
                  <a:lumMod val="50000"/>
                </a:schemeClr>
              </a:solidFill>
            </a:endParaRPr>
          </a:p>
        </p:txBody>
      </p:sp>
    </p:spTree>
    <p:extLst>
      <p:ext uri="{BB962C8B-B14F-4D97-AF65-F5344CB8AC3E}">
        <p14:creationId xmlns:p14="http://schemas.microsoft.com/office/powerpoint/2010/main" val="30285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9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BD3607-490D-4259-AE25-9545FF77A05C}"/>
              </a:ext>
            </a:extLst>
          </p:cNvPr>
          <p:cNvSpPr>
            <a:spLocks noGrp="1"/>
          </p:cNvSpPr>
          <p:nvPr>
            <p:ph type="title"/>
          </p:nvPr>
        </p:nvSpPr>
        <p:spPr/>
        <p:txBody>
          <a:bodyPr/>
          <a:lstStyle/>
          <a:p>
            <a:r>
              <a:rPr lang="it-IT" dirty="0" err="1">
                <a:solidFill>
                  <a:schemeClr val="accent2">
                    <a:lumMod val="50000"/>
                  </a:schemeClr>
                </a:solidFill>
              </a:rPr>
              <a:t>Results</a:t>
            </a:r>
            <a:endParaRPr lang="en-US" dirty="0">
              <a:solidFill>
                <a:schemeClr val="accent2">
                  <a:lumMod val="50000"/>
                </a:schemeClr>
              </a:solidFill>
            </a:endParaRPr>
          </a:p>
        </p:txBody>
      </p:sp>
      <p:pic>
        <p:nvPicPr>
          <p:cNvPr id="16" name="Immagine 15">
            <a:extLst>
              <a:ext uri="{FF2B5EF4-FFF2-40B4-BE49-F238E27FC236}">
                <a16:creationId xmlns:a16="http://schemas.microsoft.com/office/drawing/2014/main" id="{BF2F7FEE-CFB9-4DBC-82D4-914C494826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439" y="1782809"/>
            <a:ext cx="5545213" cy="2160000"/>
          </a:xfrm>
          <a:prstGeom prst="rect">
            <a:avLst/>
          </a:prstGeom>
        </p:spPr>
      </p:pic>
      <p:pic>
        <p:nvPicPr>
          <p:cNvPr id="14" name="Immagine 13">
            <a:extLst>
              <a:ext uri="{FF2B5EF4-FFF2-40B4-BE49-F238E27FC236}">
                <a16:creationId xmlns:a16="http://schemas.microsoft.com/office/drawing/2014/main" id="{7F7E7724-3481-41CA-A0A6-D8D059573A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0279" y="1781151"/>
            <a:ext cx="5572801" cy="2160000"/>
          </a:xfrm>
          <a:prstGeom prst="rect">
            <a:avLst/>
          </a:prstGeom>
        </p:spPr>
      </p:pic>
      <p:pic>
        <p:nvPicPr>
          <p:cNvPr id="12" name="Immagine 11">
            <a:extLst>
              <a:ext uri="{FF2B5EF4-FFF2-40B4-BE49-F238E27FC236}">
                <a16:creationId xmlns:a16="http://schemas.microsoft.com/office/drawing/2014/main" id="{ACFAF025-9CEF-411E-8E4B-42C54B045A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439" y="4062560"/>
            <a:ext cx="5560853" cy="2160000"/>
          </a:xfrm>
          <a:prstGeom prst="rect">
            <a:avLst/>
          </a:prstGeom>
        </p:spPr>
      </p:pic>
      <p:pic>
        <p:nvPicPr>
          <p:cNvPr id="10" name="Immagine 9">
            <a:extLst>
              <a:ext uri="{FF2B5EF4-FFF2-40B4-BE49-F238E27FC236}">
                <a16:creationId xmlns:a16="http://schemas.microsoft.com/office/drawing/2014/main" id="{EBE4F7BB-98AB-450F-9C14-495626E3724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12227" y="4062560"/>
            <a:ext cx="5560853" cy="2160000"/>
          </a:xfrm>
          <a:prstGeom prst="rect">
            <a:avLst/>
          </a:prstGeom>
        </p:spPr>
      </p:pic>
      <p:sp>
        <p:nvSpPr>
          <p:cNvPr id="19" name="Ovale 18">
            <a:extLst>
              <a:ext uri="{FF2B5EF4-FFF2-40B4-BE49-F238E27FC236}">
                <a16:creationId xmlns:a16="http://schemas.microsoft.com/office/drawing/2014/main" id="{EB6B3F2C-44BF-4775-91C0-7E4E0B379612}"/>
              </a:ext>
            </a:extLst>
          </p:cNvPr>
          <p:cNvSpPr/>
          <p:nvPr/>
        </p:nvSpPr>
        <p:spPr>
          <a:xfrm>
            <a:off x="7278486" y="4339460"/>
            <a:ext cx="1000760" cy="7774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e 20">
            <a:extLst>
              <a:ext uri="{FF2B5EF4-FFF2-40B4-BE49-F238E27FC236}">
                <a16:creationId xmlns:a16="http://schemas.microsoft.com/office/drawing/2014/main" id="{6772E2C1-DB51-4FAB-9004-CBAA2F961775}"/>
              </a:ext>
            </a:extLst>
          </p:cNvPr>
          <p:cNvSpPr/>
          <p:nvPr/>
        </p:nvSpPr>
        <p:spPr>
          <a:xfrm>
            <a:off x="1471838" y="4365131"/>
            <a:ext cx="1000760" cy="7774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4E2DC316-708F-4583-AE58-3B86412DDE1D}"/>
              </a:ext>
            </a:extLst>
          </p:cNvPr>
          <p:cNvPicPr>
            <a:picLocks noChangeAspect="1"/>
          </p:cNvPicPr>
          <p:nvPr/>
        </p:nvPicPr>
        <p:blipFill rotWithShape="1">
          <a:blip r:embed="rId5">
            <a:extLst>
              <a:ext uri="{28A0092B-C50C-407E-A947-70E740481C1C}">
                <a14:useLocalDpi xmlns:a14="http://schemas.microsoft.com/office/drawing/2010/main" val="0"/>
              </a:ext>
            </a:extLst>
          </a:blip>
          <a:srcRect l="12644" t="19071" r="56314" b="34763"/>
          <a:stretch/>
        </p:blipFill>
        <p:spPr>
          <a:xfrm>
            <a:off x="3363655" y="3429000"/>
            <a:ext cx="2523394" cy="1382428"/>
          </a:xfrm>
          <a:prstGeom prst="rect">
            <a:avLst/>
          </a:prstGeom>
          <a:ln w="57150">
            <a:solidFill>
              <a:schemeClr val="bg1"/>
            </a:solidFill>
          </a:ln>
        </p:spPr>
      </p:pic>
      <p:pic>
        <p:nvPicPr>
          <p:cNvPr id="13" name="Immagine 12">
            <a:extLst>
              <a:ext uri="{FF2B5EF4-FFF2-40B4-BE49-F238E27FC236}">
                <a16:creationId xmlns:a16="http://schemas.microsoft.com/office/drawing/2014/main" id="{BCBACAE9-4905-4567-8309-617B06A82953}"/>
              </a:ext>
            </a:extLst>
          </p:cNvPr>
          <p:cNvPicPr>
            <a:picLocks noChangeAspect="1"/>
          </p:cNvPicPr>
          <p:nvPr/>
        </p:nvPicPr>
        <p:blipFill rotWithShape="1">
          <a:blip r:embed="rId6">
            <a:extLst>
              <a:ext uri="{28A0092B-C50C-407E-A947-70E740481C1C}">
                <a14:useLocalDpi xmlns:a14="http://schemas.microsoft.com/office/drawing/2010/main" val="0"/>
              </a:ext>
            </a:extLst>
          </a:blip>
          <a:srcRect l="17222" t="14980" r="57304" b="34393"/>
          <a:stretch/>
        </p:blipFill>
        <p:spPr>
          <a:xfrm>
            <a:off x="9149686" y="3428378"/>
            <a:ext cx="2523394" cy="1427182"/>
          </a:xfrm>
          <a:prstGeom prst="rect">
            <a:avLst/>
          </a:prstGeom>
          <a:ln w="57150">
            <a:solidFill>
              <a:schemeClr val="bg1"/>
            </a:solidFill>
          </a:ln>
        </p:spPr>
      </p:pic>
      <p:cxnSp>
        <p:nvCxnSpPr>
          <p:cNvPr id="4" name="Connettore diritto 3">
            <a:extLst>
              <a:ext uri="{FF2B5EF4-FFF2-40B4-BE49-F238E27FC236}">
                <a16:creationId xmlns:a16="http://schemas.microsoft.com/office/drawing/2014/main" id="{A364FC94-717A-4603-888C-52529BF8FE8C}"/>
              </a:ext>
            </a:extLst>
          </p:cNvPr>
          <p:cNvCxnSpPr>
            <a:cxnSpLocks/>
          </p:cNvCxnSpPr>
          <p:nvPr/>
        </p:nvCxnSpPr>
        <p:spPr>
          <a:xfrm flipV="1">
            <a:off x="1955348" y="3377108"/>
            <a:ext cx="1396320" cy="94059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C808193-A013-4383-8E6A-7F1E54025DA5}"/>
              </a:ext>
            </a:extLst>
          </p:cNvPr>
          <p:cNvCxnSpPr>
            <a:cxnSpLocks/>
          </p:cNvCxnSpPr>
          <p:nvPr/>
        </p:nvCxnSpPr>
        <p:spPr>
          <a:xfrm flipV="1">
            <a:off x="1958570" y="4894780"/>
            <a:ext cx="3414837" cy="2345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72B49287-4024-4E82-9072-9A0A5022DE60}"/>
              </a:ext>
            </a:extLst>
          </p:cNvPr>
          <p:cNvCxnSpPr>
            <a:cxnSpLocks/>
            <a:stCxn id="19" idx="0"/>
          </p:cNvCxnSpPr>
          <p:nvPr/>
        </p:nvCxnSpPr>
        <p:spPr>
          <a:xfrm flipV="1">
            <a:off x="7778866" y="3377108"/>
            <a:ext cx="1390082" cy="9623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B8A49C8F-8E44-463E-8F81-0B659987F651}"/>
              </a:ext>
            </a:extLst>
          </p:cNvPr>
          <p:cNvCxnSpPr>
            <a:cxnSpLocks/>
          </p:cNvCxnSpPr>
          <p:nvPr/>
        </p:nvCxnSpPr>
        <p:spPr>
          <a:xfrm flipV="1">
            <a:off x="7770501" y="4882375"/>
            <a:ext cx="3470385" cy="2345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72DCB9A1-E3BD-4CD5-8077-5E497AE7924B}"/>
              </a:ext>
            </a:extLst>
          </p:cNvPr>
          <p:cNvSpPr txBox="1"/>
          <p:nvPr/>
        </p:nvSpPr>
        <p:spPr>
          <a:xfrm>
            <a:off x="780033" y="5450191"/>
            <a:ext cx="594803" cy="369332"/>
          </a:xfrm>
          <a:prstGeom prst="rect">
            <a:avLst/>
          </a:prstGeom>
          <a:noFill/>
        </p:spPr>
        <p:txBody>
          <a:bodyPr wrap="square" rtlCol="0">
            <a:spAutoFit/>
          </a:bodyPr>
          <a:lstStyle/>
          <a:p>
            <a:r>
              <a:rPr lang="it-IT" dirty="0">
                <a:solidFill>
                  <a:srgbClr val="FFFF00"/>
                </a:solidFill>
              </a:rPr>
              <a:t>x</a:t>
            </a:r>
            <a:endParaRPr lang="en-US" dirty="0">
              <a:solidFill>
                <a:srgbClr val="FFFF00"/>
              </a:solidFill>
            </a:endParaRPr>
          </a:p>
        </p:txBody>
      </p:sp>
      <p:sp>
        <p:nvSpPr>
          <p:cNvPr id="32" name="CasellaDiTesto 31">
            <a:extLst>
              <a:ext uri="{FF2B5EF4-FFF2-40B4-BE49-F238E27FC236}">
                <a16:creationId xmlns:a16="http://schemas.microsoft.com/office/drawing/2014/main" id="{17E8ACFA-E7EC-488B-919D-2B1F1137ACC2}"/>
              </a:ext>
            </a:extLst>
          </p:cNvPr>
          <p:cNvSpPr txBox="1"/>
          <p:nvPr/>
        </p:nvSpPr>
        <p:spPr>
          <a:xfrm>
            <a:off x="766104" y="5622541"/>
            <a:ext cx="594803" cy="369332"/>
          </a:xfrm>
          <a:prstGeom prst="rect">
            <a:avLst/>
          </a:prstGeom>
          <a:noFill/>
        </p:spPr>
        <p:txBody>
          <a:bodyPr wrap="square" rtlCol="0">
            <a:spAutoFit/>
          </a:bodyPr>
          <a:lstStyle/>
          <a:p>
            <a:r>
              <a:rPr lang="it-IT" dirty="0">
                <a:solidFill>
                  <a:srgbClr val="0070C0"/>
                </a:solidFill>
              </a:rPr>
              <a:t>y</a:t>
            </a:r>
            <a:endParaRPr lang="en-US" dirty="0">
              <a:solidFill>
                <a:srgbClr val="0070C0"/>
              </a:solidFill>
            </a:endParaRPr>
          </a:p>
        </p:txBody>
      </p:sp>
      <p:sp>
        <p:nvSpPr>
          <p:cNvPr id="33" name="CasellaDiTesto 32">
            <a:extLst>
              <a:ext uri="{FF2B5EF4-FFF2-40B4-BE49-F238E27FC236}">
                <a16:creationId xmlns:a16="http://schemas.microsoft.com/office/drawing/2014/main" id="{20DD491E-50D1-4A63-A16D-73B449FCB9E0}"/>
              </a:ext>
            </a:extLst>
          </p:cNvPr>
          <p:cNvSpPr txBox="1"/>
          <p:nvPr/>
        </p:nvSpPr>
        <p:spPr>
          <a:xfrm>
            <a:off x="773068" y="5819524"/>
            <a:ext cx="594803" cy="369332"/>
          </a:xfrm>
          <a:prstGeom prst="rect">
            <a:avLst/>
          </a:prstGeom>
          <a:noFill/>
        </p:spPr>
        <p:txBody>
          <a:bodyPr wrap="square" rtlCol="0">
            <a:spAutoFit/>
          </a:bodyPr>
          <a:lstStyle/>
          <a:p>
            <a:r>
              <a:rPr lang="it-IT" dirty="0">
                <a:solidFill>
                  <a:srgbClr val="FF0000"/>
                </a:solidFill>
              </a:rPr>
              <a:t>z</a:t>
            </a:r>
            <a:endParaRPr lang="en-US" dirty="0">
              <a:solidFill>
                <a:srgbClr val="FF0000"/>
              </a:solidFill>
            </a:endParaRPr>
          </a:p>
        </p:txBody>
      </p:sp>
      <p:cxnSp>
        <p:nvCxnSpPr>
          <p:cNvPr id="35" name="Connettore diritto 34">
            <a:extLst>
              <a:ext uri="{FF2B5EF4-FFF2-40B4-BE49-F238E27FC236}">
                <a16:creationId xmlns:a16="http://schemas.microsoft.com/office/drawing/2014/main" id="{4ED1F97C-3296-4793-9143-A1873FECAB5C}"/>
              </a:ext>
            </a:extLst>
          </p:cNvPr>
          <p:cNvCxnSpPr/>
          <p:nvPr/>
        </p:nvCxnSpPr>
        <p:spPr>
          <a:xfrm>
            <a:off x="1021041" y="5671153"/>
            <a:ext cx="27086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0BDC8AC-4A9C-45B4-AB5C-6F9FE4892E87}"/>
              </a:ext>
            </a:extLst>
          </p:cNvPr>
          <p:cNvCxnSpPr/>
          <p:nvPr/>
        </p:nvCxnSpPr>
        <p:spPr>
          <a:xfrm>
            <a:off x="1021041" y="5857555"/>
            <a:ext cx="27086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F04AA64A-031F-41B2-8D43-68E40199E6BD}"/>
              </a:ext>
            </a:extLst>
          </p:cNvPr>
          <p:cNvCxnSpPr/>
          <p:nvPr/>
        </p:nvCxnSpPr>
        <p:spPr>
          <a:xfrm>
            <a:off x="1021041" y="6004190"/>
            <a:ext cx="2708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06E7FB86-1735-4043-9805-9077938EF5BC}"/>
              </a:ext>
            </a:extLst>
          </p:cNvPr>
          <p:cNvSpPr txBox="1"/>
          <p:nvPr/>
        </p:nvSpPr>
        <p:spPr>
          <a:xfrm>
            <a:off x="773068" y="3141513"/>
            <a:ext cx="594803" cy="369332"/>
          </a:xfrm>
          <a:prstGeom prst="rect">
            <a:avLst/>
          </a:prstGeom>
          <a:noFill/>
        </p:spPr>
        <p:txBody>
          <a:bodyPr wrap="square" rtlCol="0">
            <a:spAutoFit/>
          </a:bodyPr>
          <a:lstStyle/>
          <a:p>
            <a:r>
              <a:rPr lang="it-IT" dirty="0">
                <a:solidFill>
                  <a:srgbClr val="FF0000"/>
                </a:solidFill>
              </a:rPr>
              <a:t>x</a:t>
            </a:r>
            <a:endParaRPr lang="en-US" dirty="0">
              <a:solidFill>
                <a:srgbClr val="FF0000"/>
              </a:solidFill>
            </a:endParaRPr>
          </a:p>
        </p:txBody>
      </p:sp>
      <p:sp>
        <p:nvSpPr>
          <p:cNvPr id="39" name="CasellaDiTesto 38">
            <a:extLst>
              <a:ext uri="{FF2B5EF4-FFF2-40B4-BE49-F238E27FC236}">
                <a16:creationId xmlns:a16="http://schemas.microsoft.com/office/drawing/2014/main" id="{505EB6DE-7C60-4D68-B571-8DCB0C1E4A3A}"/>
              </a:ext>
            </a:extLst>
          </p:cNvPr>
          <p:cNvSpPr txBox="1"/>
          <p:nvPr/>
        </p:nvSpPr>
        <p:spPr>
          <a:xfrm>
            <a:off x="759139" y="3313863"/>
            <a:ext cx="594803" cy="369332"/>
          </a:xfrm>
          <a:prstGeom prst="rect">
            <a:avLst/>
          </a:prstGeom>
          <a:noFill/>
        </p:spPr>
        <p:txBody>
          <a:bodyPr wrap="square" rtlCol="0">
            <a:spAutoFit/>
          </a:bodyPr>
          <a:lstStyle/>
          <a:p>
            <a:r>
              <a:rPr lang="it-IT" dirty="0">
                <a:solidFill>
                  <a:srgbClr val="FFFF00"/>
                </a:solidFill>
              </a:rPr>
              <a:t>y</a:t>
            </a:r>
            <a:endParaRPr lang="en-US" dirty="0">
              <a:solidFill>
                <a:srgbClr val="FFFF00"/>
              </a:solidFill>
            </a:endParaRPr>
          </a:p>
        </p:txBody>
      </p:sp>
      <p:sp>
        <p:nvSpPr>
          <p:cNvPr id="40" name="CasellaDiTesto 39">
            <a:extLst>
              <a:ext uri="{FF2B5EF4-FFF2-40B4-BE49-F238E27FC236}">
                <a16:creationId xmlns:a16="http://schemas.microsoft.com/office/drawing/2014/main" id="{B8A8BCCF-ED6E-47F0-984C-99BFC3110988}"/>
              </a:ext>
            </a:extLst>
          </p:cNvPr>
          <p:cNvSpPr txBox="1"/>
          <p:nvPr/>
        </p:nvSpPr>
        <p:spPr>
          <a:xfrm>
            <a:off x="766103" y="3510846"/>
            <a:ext cx="594803" cy="369332"/>
          </a:xfrm>
          <a:prstGeom prst="rect">
            <a:avLst/>
          </a:prstGeom>
          <a:noFill/>
        </p:spPr>
        <p:txBody>
          <a:bodyPr wrap="square" rtlCol="0">
            <a:spAutoFit/>
          </a:bodyPr>
          <a:lstStyle/>
          <a:p>
            <a:r>
              <a:rPr lang="it-IT" dirty="0">
                <a:solidFill>
                  <a:srgbClr val="0070C0"/>
                </a:solidFill>
              </a:rPr>
              <a:t>z</a:t>
            </a:r>
            <a:endParaRPr lang="en-US" dirty="0">
              <a:solidFill>
                <a:srgbClr val="0070C0"/>
              </a:solidFill>
            </a:endParaRPr>
          </a:p>
        </p:txBody>
      </p:sp>
      <p:cxnSp>
        <p:nvCxnSpPr>
          <p:cNvPr id="41" name="Connettore diritto 40">
            <a:extLst>
              <a:ext uri="{FF2B5EF4-FFF2-40B4-BE49-F238E27FC236}">
                <a16:creationId xmlns:a16="http://schemas.microsoft.com/office/drawing/2014/main" id="{2821A450-4226-4CE3-814E-2AFF1A6EF7C1}"/>
              </a:ext>
            </a:extLst>
          </p:cNvPr>
          <p:cNvCxnSpPr/>
          <p:nvPr/>
        </p:nvCxnSpPr>
        <p:spPr>
          <a:xfrm>
            <a:off x="1014076" y="3362475"/>
            <a:ext cx="2708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76FC00B7-0562-440F-AD4C-4437646BBFB1}"/>
              </a:ext>
            </a:extLst>
          </p:cNvPr>
          <p:cNvCxnSpPr/>
          <p:nvPr/>
        </p:nvCxnSpPr>
        <p:spPr>
          <a:xfrm>
            <a:off x="1014076" y="3548877"/>
            <a:ext cx="27086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8BE5304-F6BD-4C8C-8584-BB392001917F}"/>
              </a:ext>
            </a:extLst>
          </p:cNvPr>
          <p:cNvCxnSpPr/>
          <p:nvPr/>
        </p:nvCxnSpPr>
        <p:spPr>
          <a:xfrm>
            <a:off x="1014076" y="3695512"/>
            <a:ext cx="27086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06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51FF33FC-CD67-4F4A-82C8-DE90F065673B}"/>
              </a:ext>
            </a:extLst>
          </p:cNvPr>
          <p:cNvSpPr>
            <a:spLocks noGrp="1"/>
          </p:cNvSpPr>
          <p:nvPr>
            <p:ph type="title"/>
          </p:nvPr>
        </p:nvSpPr>
        <p:spPr>
          <a:xfrm>
            <a:off x="838200" y="365125"/>
            <a:ext cx="10515600" cy="1325563"/>
          </a:xfrm>
        </p:spPr>
        <p:txBody>
          <a:bodyPr/>
          <a:lstStyle/>
          <a:p>
            <a:r>
              <a:rPr lang="it-IT" dirty="0" err="1">
                <a:solidFill>
                  <a:schemeClr val="accent2">
                    <a:lumMod val="50000"/>
                  </a:schemeClr>
                </a:solidFill>
              </a:rPr>
              <a:t>Limitations</a:t>
            </a:r>
            <a:r>
              <a:rPr lang="it-IT" dirty="0">
                <a:solidFill>
                  <a:schemeClr val="accent2">
                    <a:lumMod val="50000"/>
                  </a:schemeClr>
                </a:solidFill>
              </a:rPr>
              <a:t> and </a:t>
            </a:r>
            <a:r>
              <a:rPr lang="it-IT" dirty="0" err="1">
                <a:solidFill>
                  <a:schemeClr val="accent2">
                    <a:lumMod val="50000"/>
                  </a:schemeClr>
                </a:solidFill>
              </a:rPr>
              <a:t>further</a:t>
            </a:r>
            <a:r>
              <a:rPr lang="it-IT" dirty="0">
                <a:solidFill>
                  <a:schemeClr val="accent2">
                    <a:lumMod val="50000"/>
                  </a:schemeClr>
                </a:solidFill>
              </a:rPr>
              <a:t> </a:t>
            </a:r>
            <a:r>
              <a:rPr lang="it-IT" dirty="0" err="1">
                <a:solidFill>
                  <a:schemeClr val="accent2">
                    <a:lumMod val="50000"/>
                  </a:schemeClr>
                </a:solidFill>
              </a:rPr>
              <a:t>improvements</a:t>
            </a:r>
            <a:endParaRPr lang="en-US" dirty="0">
              <a:solidFill>
                <a:schemeClr val="accent2">
                  <a:lumMod val="50000"/>
                </a:schemeClr>
              </a:solidFill>
            </a:endParaRPr>
          </a:p>
        </p:txBody>
      </p:sp>
      <p:sp>
        <p:nvSpPr>
          <p:cNvPr id="12" name="Segnaposto contenuto 2">
            <a:extLst>
              <a:ext uri="{FF2B5EF4-FFF2-40B4-BE49-F238E27FC236}">
                <a16:creationId xmlns:a16="http://schemas.microsoft.com/office/drawing/2014/main" id="{C835DA20-54DA-4851-AFDC-E6F3B8324B8E}"/>
              </a:ext>
            </a:extLst>
          </p:cNvPr>
          <p:cNvSpPr txBox="1">
            <a:spLocks/>
          </p:cNvSpPr>
          <p:nvPr/>
        </p:nvSpPr>
        <p:spPr>
          <a:xfrm>
            <a:off x="1031631" y="1687512"/>
            <a:ext cx="9589478" cy="480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b="1" dirty="0" err="1">
                <a:solidFill>
                  <a:schemeClr val="accent2">
                    <a:lumMod val="50000"/>
                  </a:schemeClr>
                </a:solidFill>
              </a:rPr>
              <a:t>Recalibration</a:t>
            </a:r>
            <a:r>
              <a:rPr lang="it-IT" b="1" dirty="0">
                <a:solidFill>
                  <a:schemeClr val="accent2">
                    <a:lumMod val="50000"/>
                  </a:schemeClr>
                </a:solidFill>
              </a:rPr>
              <a:t>: </a:t>
            </a:r>
            <a:r>
              <a:rPr lang="en-GB" dirty="0">
                <a:solidFill>
                  <a:schemeClr val="accent2">
                    <a:lumMod val="50000"/>
                  </a:schemeClr>
                </a:solidFill>
              </a:rPr>
              <a:t>two possible approaches: either combining the gyroscope signal with the accelerometer or using an automatic reset during idle time.</a:t>
            </a:r>
          </a:p>
          <a:p>
            <a:pPr algn="just"/>
            <a:endParaRPr lang="en-GB" dirty="0">
              <a:solidFill>
                <a:schemeClr val="accent2">
                  <a:lumMod val="50000"/>
                </a:schemeClr>
              </a:solidFill>
            </a:endParaRPr>
          </a:p>
          <a:p>
            <a:pPr algn="just"/>
            <a:endParaRPr lang="en-GB" dirty="0">
              <a:solidFill>
                <a:schemeClr val="accent2">
                  <a:lumMod val="50000"/>
                </a:schemeClr>
              </a:solidFill>
            </a:endParaRPr>
          </a:p>
          <a:p>
            <a:pPr algn="just"/>
            <a:endParaRPr lang="en-GB" dirty="0">
              <a:solidFill>
                <a:schemeClr val="accent2">
                  <a:lumMod val="50000"/>
                </a:schemeClr>
              </a:solidFill>
            </a:endParaRPr>
          </a:p>
        </p:txBody>
      </p:sp>
      <p:pic>
        <p:nvPicPr>
          <p:cNvPr id="3" name="Immagine 2">
            <a:extLst>
              <a:ext uri="{FF2B5EF4-FFF2-40B4-BE49-F238E27FC236}">
                <a16:creationId xmlns:a16="http://schemas.microsoft.com/office/drawing/2014/main" id="{548253D3-1857-4DD0-B2C4-5B9B0E56C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302" y="3177949"/>
            <a:ext cx="8546135" cy="3314926"/>
          </a:xfrm>
          <a:prstGeom prst="rect">
            <a:avLst/>
          </a:prstGeom>
        </p:spPr>
      </p:pic>
    </p:spTree>
    <p:extLst>
      <p:ext uri="{BB962C8B-B14F-4D97-AF65-F5344CB8AC3E}">
        <p14:creationId xmlns:p14="http://schemas.microsoft.com/office/powerpoint/2010/main" val="40134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51FF33FC-CD67-4F4A-82C8-DE90F065673B}"/>
              </a:ext>
            </a:extLst>
          </p:cNvPr>
          <p:cNvSpPr>
            <a:spLocks noGrp="1"/>
          </p:cNvSpPr>
          <p:nvPr>
            <p:ph type="title"/>
          </p:nvPr>
        </p:nvSpPr>
        <p:spPr>
          <a:xfrm>
            <a:off x="838200" y="365125"/>
            <a:ext cx="10515600" cy="1325563"/>
          </a:xfrm>
        </p:spPr>
        <p:txBody>
          <a:bodyPr/>
          <a:lstStyle/>
          <a:p>
            <a:r>
              <a:rPr lang="it-IT" dirty="0" err="1">
                <a:solidFill>
                  <a:schemeClr val="accent2">
                    <a:lumMod val="50000"/>
                  </a:schemeClr>
                </a:solidFill>
              </a:rPr>
              <a:t>Limitations</a:t>
            </a:r>
            <a:r>
              <a:rPr lang="it-IT" dirty="0">
                <a:solidFill>
                  <a:schemeClr val="accent2">
                    <a:lumMod val="50000"/>
                  </a:schemeClr>
                </a:solidFill>
              </a:rPr>
              <a:t> and </a:t>
            </a:r>
            <a:r>
              <a:rPr lang="it-IT" dirty="0" err="1">
                <a:solidFill>
                  <a:schemeClr val="accent2">
                    <a:lumMod val="50000"/>
                  </a:schemeClr>
                </a:solidFill>
              </a:rPr>
              <a:t>further</a:t>
            </a:r>
            <a:r>
              <a:rPr lang="it-IT" dirty="0">
                <a:solidFill>
                  <a:schemeClr val="accent2">
                    <a:lumMod val="50000"/>
                  </a:schemeClr>
                </a:solidFill>
              </a:rPr>
              <a:t> </a:t>
            </a:r>
            <a:r>
              <a:rPr lang="it-IT" dirty="0" err="1">
                <a:solidFill>
                  <a:schemeClr val="accent2">
                    <a:lumMod val="50000"/>
                  </a:schemeClr>
                </a:solidFill>
              </a:rPr>
              <a:t>improvements</a:t>
            </a:r>
            <a:endParaRPr lang="en-US" dirty="0">
              <a:solidFill>
                <a:schemeClr val="accent2">
                  <a:lumMod val="50000"/>
                </a:schemeClr>
              </a:solidFill>
            </a:endParaRPr>
          </a:p>
        </p:txBody>
      </p:sp>
      <p:sp>
        <p:nvSpPr>
          <p:cNvPr id="12" name="Segnaposto contenuto 2">
            <a:extLst>
              <a:ext uri="{FF2B5EF4-FFF2-40B4-BE49-F238E27FC236}">
                <a16:creationId xmlns:a16="http://schemas.microsoft.com/office/drawing/2014/main" id="{C835DA20-54DA-4851-AFDC-E6F3B8324B8E}"/>
              </a:ext>
            </a:extLst>
          </p:cNvPr>
          <p:cNvSpPr txBox="1">
            <a:spLocks/>
          </p:cNvSpPr>
          <p:nvPr/>
        </p:nvSpPr>
        <p:spPr>
          <a:xfrm>
            <a:off x="838200" y="1393372"/>
            <a:ext cx="10515600" cy="3542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GB">
              <a:solidFill>
                <a:schemeClr val="accent2">
                  <a:lumMod val="50000"/>
                </a:schemeClr>
              </a:solidFill>
            </a:endParaRPr>
          </a:p>
          <a:p>
            <a:pPr algn="just"/>
            <a:endParaRPr lang="en-GB">
              <a:solidFill>
                <a:schemeClr val="accent2">
                  <a:lumMod val="50000"/>
                </a:schemeClr>
              </a:solidFill>
            </a:endParaRPr>
          </a:p>
          <a:p>
            <a:pPr algn="just"/>
            <a:endParaRPr lang="en-GB" dirty="0">
              <a:solidFill>
                <a:schemeClr val="accent2">
                  <a:lumMod val="50000"/>
                </a:schemeClr>
              </a:solidFill>
            </a:endParaRPr>
          </a:p>
          <a:p>
            <a:pPr algn="just"/>
            <a:r>
              <a:rPr lang="it-IT" b="1" dirty="0">
                <a:solidFill>
                  <a:schemeClr val="accent2">
                    <a:lumMod val="50000"/>
                  </a:schemeClr>
                </a:solidFill>
              </a:rPr>
              <a:t>GUI: </a:t>
            </a:r>
            <a:r>
              <a:rPr lang="it-IT" dirty="0" err="1">
                <a:solidFill>
                  <a:schemeClr val="accent2">
                    <a:lumMod val="50000"/>
                  </a:schemeClr>
                </a:solidFill>
              </a:rPr>
              <a:t>add</a:t>
            </a:r>
            <a:r>
              <a:rPr lang="it-IT" dirty="0">
                <a:solidFill>
                  <a:schemeClr val="accent2">
                    <a:lumMod val="50000"/>
                  </a:schemeClr>
                </a:solidFill>
              </a:rPr>
              <a:t> more body parts.</a:t>
            </a:r>
          </a:p>
          <a:p>
            <a:pPr algn="just"/>
            <a:endParaRPr lang="it-IT" b="1" dirty="0">
              <a:solidFill>
                <a:schemeClr val="accent2">
                  <a:lumMod val="50000"/>
                </a:schemeClr>
              </a:solidFill>
            </a:endParaRPr>
          </a:p>
          <a:p>
            <a:pPr algn="just"/>
            <a:r>
              <a:rPr lang="it-IT" b="1" dirty="0" err="1">
                <a:solidFill>
                  <a:schemeClr val="accent2">
                    <a:lumMod val="50000"/>
                  </a:schemeClr>
                </a:solidFill>
              </a:rPr>
              <a:t>Exergame</a:t>
            </a:r>
            <a:r>
              <a:rPr lang="it-IT" b="1" dirty="0">
                <a:solidFill>
                  <a:schemeClr val="accent2">
                    <a:lumMod val="50000"/>
                  </a:schemeClr>
                </a:solidFill>
              </a:rPr>
              <a:t>: </a:t>
            </a:r>
            <a:r>
              <a:rPr lang="en-GB" dirty="0">
                <a:solidFill>
                  <a:schemeClr val="accent2">
                    <a:lumMod val="50000"/>
                  </a:schemeClr>
                </a:solidFill>
              </a:rPr>
              <a:t>improve the simulation to transform the project into a more engaging game for rehabilitation.</a:t>
            </a:r>
            <a:endParaRPr lang="en-US" dirty="0">
              <a:solidFill>
                <a:schemeClr val="accent2">
                  <a:lumMod val="50000"/>
                </a:schemeClr>
              </a:solidFill>
            </a:endParaRPr>
          </a:p>
        </p:txBody>
      </p:sp>
    </p:spTree>
    <p:extLst>
      <p:ext uri="{BB962C8B-B14F-4D97-AF65-F5344CB8AC3E}">
        <p14:creationId xmlns:p14="http://schemas.microsoft.com/office/powerpoint/2010/main" val="115024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3094E1-51EF-48FF-8294-57D93880F7FA}"/>
              </a:ext>
            </a:extLst>
          </p:cNvPr>
          <p:cNvSpPr>
            <a:spLocks noGrp="1"/>
          </p:cNvSpPr>
          <p:nvPr>
            <p:ph type="title"/>
          </p:nvPr>
        </p:nvSpPr>
        <p:spPr/>
        <p:txBody>
          <a:bodyPr/>
          <a:lstStyle/>
          <a:p>
            <a:r>
              <a:rPr lang="it-IT" dirty="0" err="1">
                <a:solidFill>
                  <a:schemeClr val="accent2">
                    <a:lumMod val="50000"/>
                  </a:schemeClr>
                </a:solidFill>
              </a:rPr>
              <a:t>Introduction</a:t>
            </a:r>
            <a:endParaRPr lang="en-US" dirty="0">
              <a:solidFill>
                <a:schemeClr val="accent2">
                  <a:lumMod val="50000"/>
                </a:schemeClr>
              </a:solidFill>
            </a:endParaRPr>
          </a:p>
        </p:txBody>
      </p:sp>
      <p:sp>
        <p:nvSpPr>
          <p:cNvPr id="3" name="Segnaposto contenuto 2">
            <a:extLst>
              <a:ext uri="{FF2B5EF4-FFF2-40B4-BE49-F238E27FC236}">
                <a16:creationId xmlns:a16="http://schemas.microsoft.com/office/drawing/2014/main" id="{7C0D11C8-B2E5-4440-A6BB-50F48216313D}"/>
              </a:ext>
            </a:extLst>
          </p:cNvPr>
          <p:cNvSpPr>
            <a:spLocks noGrp="1"/>
          </p:cNvSpPr>
          <p:nvPr>
            <p:ph idx="1"/>
          </p:nvPr>
        </p:nvSpPr>
        <p:spPr>
          <a:xfrm>
            <a:off x="838200" y="1825625"/>
            <a:ext cx="7755384" cy="1894119"/>
          </a:xfrm>
        </p:spPr>
        <p:txBody>
          <a:bodyPr>
            <a:normAutofit/>
          </a:bodyPr>
          <a:lstStyle/>
          <a:p>
            <a:pPr algn="just"/>
            <a:r>
              <a:rPr lang="it-IT" sz="2000" b="1" dirty="0">
                <a:solidFill>
                  <a:schemeClr val="accent2">
                    <a:lumMod val="50000"/>
                  </a:schemeClr>
                </a:solidFill>
              </a:rPr>
              <a:t>Goal</a:t>
            </a:r>
            <a:r>
              <a:rPr lang="it-IT" sz="2000" dirty="0">
                <a:solidFill>
                  <a:schemeClr val="accent2">
                    <a:lumMod val="50000"/>
                  </a:schemeClr>
                </a:solidFill>
              </a:rPr>
              <a:t>: </a:t>
            </a:r>
            <a:r>
              <a:rPr lang="en-GB" sz="2000" dirty="0">
                <a:solidFill>
                  <a:schemeClr val="accent2">
                    <a:lumMod val="50000"/>
                  </a:schemeClr>
                </a:solidFill>
              </a:rPr>
              <a:t>make a mapping from the motion data extracted from the gyroscope of a smartphone to the motion of a computer’s cursor. </a:t>
            </a:r>
          </a:p>
          <a:p>
            <a:pPr algn="just"/>
            <a:endParaRPr lang="en-GB" sz="2000" dirty="0">
              <a:solidFill>
                <a:schemeClr val="accent2">
                  <a:lumMod val="50000"/>
                </a:schemeClr>
              </a:solidFill>
            </a:endParaRPr>
          </a:p>
          <a:p>
            <a:pPr algn="just"/>
            <a:r>
              <a:rPr lang="en-GB" sz="2000" b="1" dirty="0">
                <a:solidFill>
                  <a:schemeClr val="accent2">
                    <a:lumMod val="50000"/>
                  </a:schemeClr>
                </a:solidFill>
              </a:rPr>
              <a:t>Main focuses</a:t>
            </a:r>
            <a:r>
              <a:rPr lang="en-GB" sz="2000" dirty="0">
                <a:solidFill>
                  <a:schemeClr val="accent2">
                    <a:lumMod val="50000"/>
                  </a:schemeClr>
                </a:solidFill>
              </a:rPr>
              <a:t>: helping people with rehabilitation and providing computer access for people with mild to severe disabilities.</a:t>
            </a:r>
          </a:p>
          <a:p>
            <a:pPr algn="just"/>
            <a:endParaRPr lang="it-IT" sz="2000" dirty="0">
              <a:solidFill>
                <a:schemeClr val="accent2">
                  <a:lumMod val="50000"/>
                </a:schemeClr>
              </a:solidFill>
            </a:endParaRPr>
          </a:p>
        </p:txBody>
      </p:sp>
      <p:pic>
        <p:nvPicPr>
          <p:cNvPr id="4" name="Immagine 3">
            <a:extLst>
              <a:ext uri="{FF2B5EF4-FFF2-40B4-BE49-F238E27FC236}">
                <a16:creationId xmlns:a16="http://schemas.microsoft.com/office/drawing/2014/main" id="{F55362B9-4A85-4E40-9FE7-CB28B9989DDF}"/>
              </a:ext>
            </a:extLst>
          </p:cNvPr>
          <p:cNvPicPr>
            <a:picLocks noChangeAspect="1"/>
          </p:cNvPicPr>
          <p:nvPr/>
        </p:nvPicPr>
        <p:blipFill>
          <a:blip r:embed="rId2">
            <a:alphaModFix amt="50000"/>
          </a:blip>
          <a:stretch>
            <a:fillRect/>
          </a:stretch>
        </p:blipFill>
        <p:spPr>
          <a:xfrm>
            <a:off x="8798141" y="137604"/>
            <a:ext cx="3291396" cy="6582792"/>
          </a:xfrm>
          <a:prstGeom prst="rect">
            <a:avLst/>
          </a:prstGeom>
        </p:spPr>
      </p:pic>
      <p:sp>
        <p:nvSpPr>
          <p:cNvPr id="8" name="Segnaposto contenuto 2">
            <a:extLst>
              <a:ext uri="{FF2B5EF4-FFF2-40B4-BE49-F238E27FC236}">
                <a16:creationId xmlns:a16="http://schemas.microsoft.com/office/drawing/2014/main" id="{4EF61A33-CEB1-436A-96CE-0DF96630F9A7}"/>
              </a:ext>
            </a:extLst>
          </p:cNvPr>
          <p:cNvSpPr txBox="1">
            <a:spLocks/>
          </p:cNvSpPr>
          <p:nvPr/>
        </p:nvSpPr>
        <p:spPr>
          <a:xfrm>
            <a:off x="838200" y="3429000"/>
            <a:ext cx="7755384" cy="23880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it-IT" sz="2000" dirty="0">
              <a:solidFill>
                <a:schemeClr val="accent2">
                  <a:lumMod val="50000"/>
                </a:schemeClr>
              </a:solidFill>
            </a:endParaRPr>
          </a:p>
          <a:p>
            <a:pPr algn="just"/>
            <a:r>
              <a:rPr lang="it-IT" sz="2000" b="1" dirty="0" err="1">
                <a:solidFill>
                  <a:schemeClr val="accent2">
                    <a:lumMod val="50000"/>
                  </a:schemeClr>
                </a:solidFill>
              </a:rPr>
              <a:t>HardWare</a:t>
            </a:r>
            <a:r>
              <a:rPr lang="it-IT" sz="2000" dirty="0">
                <a:solidFill>
                  <a:schemeClr val="accent2">
                    <a:lumMod val="50000"/>
                  </a:schemeClr>
                </a:solidFill>
              </a:rPr>
              <a:t>: </a:t>
            </a:r>
          </a:p>
          <a:p>
            <a:pPr lvl="1" algn="just"/>
            <a:r>
              <a:rPr lang="it-IT" sz="1800" dirty="0">
                <a:solidFill>
                  <a:schemeClr val="accent2">
                    <a:lumMod val="50000"/>
                  </a:schemeClr>
                </a:solidFill>
              </a:rPr>
              <a:t>Computer ASUS </a:t>
            </a:r>
            <a:r>
              <a:rPr lang="it-IT" sz="1800" dirty="0" err="1">
                <a:solidFill>
                  <a:schemeClr val="accent2">
                    <a:lumMod val="50000"/>
                  </a:schemeClr>
                </a:solidFill>
              </a:rPr>
              <a:t>VivoBook</a:t>
            </a:r>
            <a:endParaRPr lang="it-IT" sz="1800" dirty="0">
              <a:solidFill>
                <a:schemeClr val="accent2">
                  <a:lumMod val="50000"/>
                </a:schemeClr>
              </a:solidFill>
            </a:endParaRPr>
          </a:p>
          <a:p>
            <a:pPr lvl="1" algn="just"/>
            <a:r>
              <a:rPr lang="it-IT" sz="1800" dirty="0">
                <a:solidFill>
                  <a:schemeClr val="accent2">
                    <a:lumMod val="50000"/>
                  </a:schemeClr>
                </a:solidFill>
              </a:rPr>
              <a:t>Android smartphone Huawei P30</a:t>
            </a:r>
          </a:p>
          <a:p>
            <a:pPr lvl="1" algn="just"/>
            <a:r>
              <a:rPr lang="en-GB" sz="1800" dirty="0">
                <a:solidFill>
                  <a:schemeClr val="accent2">
                    <a:lumMod val="50000"/>
                  </a:schemeClr>
                </a:solidFill>
              </a:rPr>
              <a:t>USB cable to connect the device to the computer.</a:t>
            </a:r>
          </a:p>
          <a:p>
            <a:pPr algn="just"/>
            <a:endParaRPr lang="it-IT" sz="2000" dirty="0">
              <a:solidFill>
                <a:schemeClr val="accent2">
                  <a:lumMod val="50000"/>
                </a:schemeClr>
              </a:solidFill>
            </a:endParaRPr>
          </a:p>
          <a:p>
            <a:pPr algn="just"/>
            <a:r>
              <a:rPr lang="it-IT" sz="2000" b="1" dirty="0" err="1">
                <a:solidFill>
                  <a:schemeClr val="accent2">
                    <a:lumMod val="50000"/>
                  </a:schemeClr>
                </a:solidFill>
              </a:rPr>
              <a:t>SoftWare</a:t>
            </a:r>
            <a:r>
              <a:rPr lang="it-IT" sz="2000" dirty="0">
                <a:solidFill>
                  <a:schemeClr val="accent2">
                    <a:lumMod val="50000"/>
                  </a:schemeClr>
                </a:solidFill>
              </a:rPr>
              <a:t>: </a:t>
            </a:r>
            <a:r>
              <a:rPr lang="it-IT" sz="2000" dirty="0" err="1">
                <a:solidFill>
                  <a:schemeClr val="accent2">
                    <a:lumMod val="50000"/>
                  </a:schemeClr>
                </a:solidFill>
              </a:rPr>
              <a:t>Matlab</a:t>
            </a:r>
            <a:r>
              <a:rPr lang="it-IT" sz="2000" dirty="0">
                <a:solidFill>
                  <a:schemeClr val="accent2">
                    <a:lumMod val="50000"/>
                  </a:schemeClr>
                </a:solidFill>
              </a:rPr>
              <a:t> 2020b + ‘’Hardware package for Android’’ </a:t>
            </a:r>
            <a:r>
              <a:rPr lang="it-IT" sz="2000" dirty="0" err="1">
                <a:solidFill>
                  <a:schemeClr val="accent2">
                    <a:lumMod val="50000"/>
                  </a:schemeClr>
                </a:solidFill>
              </a:rPr>
              <a:t>add-on</a:t>
            </a:r>
            <a:r>
              <a:rPr lang="it-IT" sz="2000" dirty="0">
                <a:solidFill>
                  <a:schemeClr val="accent2">
                    <a:lumMod val="50000"/>
                  </a:schemeClr>
                </a:solidFill>
              </a:rPr>
              <a:t>.</a:t>
            </a:r>
            <a:endParaRPr lang="en-US" sz="2000" dirty="0">
              <a:solidFill>
                <a:schemeClr val="accent2">
                  <a:lumMod val="50000"/>
                </a:schemeClr>
              </a:solidFill>
            </a:endParaRPr>
          </a:p>
        </p:txBody>
      </p:sp>
      <p:pic>
        <p:nvPicPr>
          <p:cNvPr id="13" name="Elemento grafico 12" descr="USB con riempimento a tinta unita">
            <a:extLst>
              <a:ext uri="{FF2B5EF4-FFF2-40B4-BE49-F238E27FC236}">
                <a16:creationId xmlns:a16="http://schemas.microsoft.com/office/drawing/2014/main" id="{6AA888AB-1F38-4047-8A44-94215D9FF7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1237" y="4623046"/>
            <a:ext cx="423516" cy="423516"/>
          </a:xfrm>
          <a:prstGeom prst="rect">
            <a:avLst/>
          </a:prstGeom>
        </p:spPr>
      </p:pic>
      <p:pic>
        <p:nvPicPr>
          <p:cNvPr id="15" name="Elemento grafico 14" descr="Smartphone con riempimento a tinta unita">
            <a:extLst>
              <a:ext uri="{FF2B5EF4-FFF2-40B4-BE49-F238E27FC236}">
                <a16:creationId xmlns:a16="http://schemas.microsoft.com/office/drawing/2014/main" id="{CA5E334D-2B5C-4E5D-9BC3-A725B7BCBB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1328" y="1571370"/>
            <a:ext cx="508509" cy="508509"/>
          </a:xfrm>
          <a:prstGeom prst="rect">
            <a:avLst/>
          </a:prstGeom>
        </p:spPr>
      </p:pic>
      <p:pic>
        <p:nvPicPr>
          <p:cNvPr id="16" name="Elemento grafico 15" descr="Smartphone con riempimento a tinta unita">
            <a:extLst>
              <a:ext uri="{FF2B5EF4-FFF2-40B4-BE49-F238E27FC236}">
                <a16:creationId xmlns:a16="http://schemas.microsoft.com/office/drawing/2014/main" id="{8B7C6209-DECA-49BF-95C1-43B7B7DF5E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34495">
            <a:off x="9151875" y="2923603"/>
            <a:ext cx="508509" cy="508509"/>
          </a:xfrm>
          <a:prstGeom prst="rect">
            <a:avLst/>
          </a:prstGeom>
        </p:spPr>
      </p:pic>
      <p:pic>
        <p:nvPicPr>
          <p:cNvPr id="18" name="Elemento grafico 17" descr="Smartphone con riempimento a tinta unita">
            <a:extLst>
              <a:ext uri="{FF2B5EF4-FFF2-40B4-BE49-F238E27FC236}">
                <a16:creationId xmlns:a16="http://schemas.microsoft.com/office/drawing/2014/main" id="{2BF3B834-FE52-4ACB-BE42-1B69D2A9A3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5138" y="4199530"/>
            <a:ext cx="423516" cy="423516"/>
          </a:xfrm>
          <a:prstGeom prst="rect">
            <a:avLst/>
          </a:prstGeom>
        </p:spPr>
      </p:pic>
      <p:grpSp>
        <p:nvGrpSpPr>
          <p:cNvPr id="21" name="Gruppo 20">
            <a:extLst>
              <a:ext uri="{FF2B5EF4-FFF2-40B4-BE49-F238E27FC236}">
                <a16:creationId xmlns:a16="http://schemas.microsoft.com/office/drawing/2014/main" id="{2F8E67DF-A7FA-4663-8593-A06DDA921E3E}"/>
              </a:ext>
            </a:extLst>
          </p:cNvPr>
          <p:cNvGrpSpPr/>
          <p:nvPr/>
        </p:nvGrpSpPr>
        <p:grpSpPr>
          <a:xfrm>
            <a:off x="4152705" y="3824346"/>
            <a:ext cx="563187" cy="643389"/>
            <a:chOff x="2840803" y="5558913"/>
            <a:chExt cx="1161125" cy="1161125"/>
          </a:xfrm>
        </p:grpSpPr>
        <p:pic>
          <p:nvPicPr>
            <p:cNvPr id="19" name="Elemento grafico 18" descr="Portatile con riempimento a tinta unita">
              <a:extLst>
                <a:ext uri="{FF2B5EF4-FFF2-40B4-BE49-F238E27FC236}">
                  <a16:creationId xmlns:a16="http://schemas.microsoft.com/office/drawing/2014/main" id="{A3B563CB-F637-4619-A9C5-A6D82F992D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0803" y="5558913"/>
              <a:ext cx="1161125" cy="1161125"/>
            </a:xfrm>
            <a:prstGeom prst="rect">
              <a:avLst/>
            </a:prstGeom>
          </p:spPr>
        </p:pic>
        <p:pic>
          <p:nvPicPr>
            <p:cNvPr id="20" name="Immagine 19">
              <a:extLst>
                <a:ext uri="{FF2B5EF4-FFF2-40B4-BE49-F238E27FC236}">
                  <a16:creationId xmlns:a16="http://schemas.microsoft.com/office/drawing/2014/main" id="{7D0010A1-4CF1-498B-BB4E-EC2C19F5BC7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117" b="96402" l="2676" r="95541">
                          <a14:foregroundMark x1="7358" y1="56328" x2="45708" y2="59057"/>
                          <a14:foregroundMark x1="45485" y1="96898" x2="47826" y2="87593"/>
                          <a14:foregroundMark x1="66109" y1="4342" x2="72241" y2="9057"/>
                          <a14:foregroundMark x1="72241" y1="9057" x2="72464" y2="9553"/>
                          <a14:foregroundMark x1="66332" y1="1117" x2="66667" y2="6079"/>
                          <a14:foregroundMark x1="89744" y1="66873" x2="95541" y2="77047"/>
                          <a14:foregroundMark x1="2676" y1="56328" x2="6800" y2="56824"/>
                        </a14:backgroundRemoval>
                      </a14:imgEffect>
                    </a14:imgLayer>
                  </a14:imgProps>
                </a:ext>
              </a:extLst>
            </a:blip>
            <a:stretch>
              <a:fillRect/>
            </a:stretch>
          </p:blipFill>
          <p:spPr>
            <a:xfrm>
              <a:off x="3214401" y="5917877"/>
              <a:ext cx="358918" cy="322506"/>
            </a:xfrm>
            <a:prstGeom prst="rect">
              <a:avLst/>
            </a:prstGeom>
          </p:spPr>
        </p:pic>
      </p:grpSp>
    </p:spTree>
    <p:extLst>
      <p:ext uri="{BB962C8B-B14F-4D97-AF65-F5344CB8AC3E}">
        <p14:creationId xmlns:p14="http://schemas.microsoft.com/office/powerpoint/2010/main" val="19708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4">
            <a:extLst>
              <a:ext uri="{FF2B5EF4-FFF2-40B4-BE49-F238E27FC236}">
                <a16:creationId xmlns:a16="http://schemas.microsoft.com/office/drawing/2014/main" id="{E4FA7BBB-4E1F-42F3-A896-7A6593C5CD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8030" y="1767448"/>
            <a:ext cx="5775939" cy="4363443"/>
          </a:xfrm>
        </p:spPr>
      </p:pic>
      <p:sp>
        <p:nvSpPr>
          <p:cNvPr id="9" name="Titolo 1">
            <a:extLst>
              <a:ext uri="{FF2B5EF4-FFF2-40B4-BE49-F238E27FC236}">
                <a16:creationId xmlns:a16="http://schemas.microsoft.com/office/drawing/2014/main" id="{D0569131-077E-4A0C-9547-6086ED7C679A}"/>
              </a:ext>
            </a:extLst>
          </p:cNvPr>
          <p:cNvSpPr>
            <a:spLocks noGrp="1"/>
          </p:cNvSpPr>
          <p:nvPr>
            <p:ph type="title"/>
          </p:nvPr>
        </p:nvSpPr>
        <p:spPr>
          <a:xfrm>
            <a:off x="838200" y="365125"/>
            <a:ext cx="10515600" cy="1325563"/>
          </a:xfrm>
        </p:spPr>
        <p:txBody>
          <a:bodyPr/>
          <a:lstStyle/>
          <a:p>
            <a:r>
              <a:rPr lang="it-IT" dirty="0" err="1">
                <a:solidFill>
                  <a:schemeClr val="accent2">
                    <a:lumMod val="50000"/>
                  </a:schemeClr>
                </a:solidFill>
              </a:rPr>
              <a:t>Simulink</a:t>
            </a:r>
            <a:r>
              <a:rPr lang="it-IT" dirty="0">
                <a:solidFill>
                  <a:schemeClr val="accent2">
                    <a:lumMod val="50000"/>
                  </a:schemeClr>
                </a:solidFill>
              </a:rPr>
              <a:t> model</a:t>
            </a:r>
            <a:endParaRPr lang="en-US" dirty="0">
              <a:solidFill>
                <a:schemeClr val="accent2">
                  <a:lumMod val="50000"/>
                </a:schemeClr>
              </a:solidFill>
            </a:endParaRPr>
          </a:p>
        </p:txBody>
      </p:sp>
      <p:pic>
        <p:nvPicPr>
          <p:cNvPr id="7" name="Immagine 6">
            <a:extLst>
              <a:ext uri="{FF2B5EF4-FFF2-40B4-BE49-F238E27FC236}">
                <a16:creationId xmlns:a16="http://schemas.microsoft.com/office/drawing/2014/main" id="{4FF5C635-75F6-435C-859F-8A50942E0109}"/>
              </a:ext>
            </a:extLst>
          </p:cNvPr>
          <p:cNvPicPr>
            <a:picLocks noChangeAspect="1"/>
          </p:cNvPicPr>
          <p:nvPr/>
        </p:nvPicPr>
        <p:blipFill rotWithShape="1">
          <a:blip r:embed="rId4">
            <a:extLst>
              <a:ext uri="{28A0092B-C50C-407E-A947-70E740481C1C}">
                <a14:useLocalDpi xmlns:a14="http://schemas.microsoft.com/office/drawing/2010/main" val="0"/>
              </a:ext>
            </a:extLst>
          </a:blip>
          <a:srcRect l="4446" t="39876" r="1806" b="24568"/>
          <a:stretch/>
        </p:blipFill>
        <p:spPr>
          <a:xfrm>
            <a:off x="126998" y="2675783"/>
            <a:ext cx="11938004" cy="2546774"/>
          </a:xfrm>
          <a:prstGeom prst="rect">
            <a:avLst/>
          </a:prstGeom>
        </p:spPr>
      </p:pic>
    </p:spTree>
    <p:extLst>
      <p:ext uri="{BB962C8B-B14F-4D97-AF65-F5344CB8AC3E}">
        <p14:creationId xmlns:p14="http://schemas.microsoft.com/office/powerpoint/2010/main" val="29687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extLst>
              <p:ext uri="{D42A27DB-BD31-4B8C-83A1-F6EECF244321}">
                <p14:modId xmlns:p14="http://schemas.microsoft.com/office/powerpoint/2010/main" val="261084813"/>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sellaDiTesto 4">
            <a:extLst>
              <a:ext uri="{FF2B5EF4-FFF2-40B4-BE49-F238E27FC236}">
                <a16:creationId xmlns:a16="http://schemas.microsoft.com/office/drawing/2014/main" id="{5DB0BBB2-47FE-48F9-9B26-5DF2236DC0E6}"/>
              </a:ext>
            </a:extLst>
          </p:cNvPr>
          <p:cNvSpPr txBox="1"/>
          <p:nvPr/>
        </p:nvSpPr>
        <p:spPr>
          <a:xfrm>
            <a:off x="1219530" y="1261241"/>
            <a:ext cx="4219903" cy="1200329"/>
          </a:xfrm>
          <a:prstGeom prst="rect">
            <a:avLst/>
          </a:prstGeom>
          <a:noFill/>
        </p:spPr>
        <p:txBody>
          <a:bodyPr wrap="square" rtlCol="0">
            <a:spAutoFit/>
          </a:bodyPr>
          <a:lstStyle/>
          <a:p>
            <a:endParaRPr lang="it-IT" dirty="0">
              <a:solidFill>
                <a:schemeClr val="accent2">
                  <a:lumMod val="50000"/>
                </a:schemeClr>
              </a:solidFill>
            </a:endParaRPr>
          </a:p>
          <a:p>
            <a:endParaRPr lang="it-IT" dirty="0">
              <a:solidFill>
                <a:schemeClr val="accent2">
                  <a:lumMod val="50000"/>
                </a:schemeClr>
              </a:solidFill>
            </a:endParaRPr>
          </a:p>
          <a:p>
            <a:endParaRPr lang="en-US" dirty="0">
              <a:solidFill>
                <a:schemeClr val="accent2">
                  <a:lumMod val="50000"/>
                </a:schemeClr>
              </a:solidFill>
            </a:endParaRPr>
          </a:p>
          <a:p>
            <a:endParaRPr lang="en-US" dirty="0">
              <a:solidFill>
                <a:schemeClr val="accent2">
                  <a:lumMod val="50000"/>
                </a:schemeClr>
              </a:solidFill>
            </a:endParaRPr>
          </a:p>
        </p:txBody>
      </p:sp>
      <p:pic>
        <p:nvPicPr>
          <p:cNvPr id="7" name="Immagine 6">
            <a:extLst>
              <a:ext uri="{FF2B5EF4-FFF2-40B4-BE49-F238E27FC236}">
                <a16:creationId xmlns:a16="http://schemas.microsoft.com/office/drawing/2014/main" id="{91649C16-3444-4925-9C24-FDAE0F7C9EE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308" b="97231" l="9692" r="90462">
                        <a14:foregroundMark x1="41385" y1="33385" x2="41385" y2="33385"/>
                        <a14:foregroundMark x1="56462" y1="37538" x2="56462" y2="37538"/>
                        <a14:foregroundMark x1="54615" y1="40308" x2="53692" y2="44615"/>
                        <a14:foregroundMark x1="53692" y1="44615" x2="53692" y2="44615"/>
                        <a14:foregroundMark x1="53692" y1="44615" x2="53692" y2="44615"/>
                        <a14:foregroundMark x1="40000" y1="43231" x2="42000" y2="37538"/>
                        <a14:foregroundMark x1="38615" y1="53692" x2="39692" y2="63385"/>
                        <a14:foregroundMark x1="50769" y1="63846" x2="53077" y2="71385"/>
                        <a14:foregroundMark x1="10615" y1="66462" x2="10615" y2="66462"/>
                        <a14:foregroundMark x1="10615" y1="66462" x2="10615" y2="66462"/>
                        <a14:foregroundMark x1="18923" y1="62615" x2="18923" y2="62615"/>
                        <a14:foregroundMark x1="18923" y1="62615" x2="18923" y2="62615"/>
                        <a14:foregroundMark x1="48462" y1="8308" x2="48462" y2="8308"/>
                        <a14:foregroundMark x1="48462" y1="8308" x2="48462" y2="8308"/>
                        <a14:foregroundMark x1="53846" y1="12154" x2="53846" y2="12154"/>
                        <a14:foregroundMark x1="53846" y1="12154" x2="53846" y2="12154"/>
                        <a14:foregroundMark x1="44308" y1="13385" x2="44308" y2="13385"/>
                        <a14:foregroundMark x1="44308" y1="13385" x2="44308" y2="13385"/>
                        <a14:foregroundMark x1="83846" y1="58462" x2="83846" y2="58462"/>
                        <a14:foregroundMark x1="83846" y1="58462" x2="83846" y2="58462"/>
                        <a14:foregroundMark x1="90462" y1="64462" x2="90462" y2="64462"/>
                        <a14:foregroundMark x1="90462" y1="64462" x2="90462" y2="64462"/>
                        <a14:foregroundMark x1="84462" y1="67385" x2="84462" y2="67385"/>
                        <a14:foregroundMark x1="84462" y1="67385" x2="84462" y2="67385"/>
                        <a14:foregroundMark x1="82923" y1="66769" x2="82923" y2="66769"/>
                        <a14:foregroundMark x1="19231" y1="64462" x2="19231" y2="64462"/>
                        <a14:foregroundMark x1="19231" y1="64462" x2="19231" y2="64462"/>
                        <a14:foregroundMark x1="14308" y1="68462" x2="14308" y2="68462"/>
                        <a14:foregroundMark x1="14308" y1="68462" x2="14308" y2="68462"/>
                        <a14:foregroundMark x1="13692" y1="67538" x2="13692" y2="67538"/>
                        <a14:foregroundMark x1="13692" y1="67538" x2="13692" y2="67538"/>
                        <a14:foregroundMark x1="82769" y1="40462" x2="81077" y2="40615"/>
                        <a14:foregroundMark x1="47846" y1="97231" x2="47846" y2="95538"/>
                        <a14:foregroundMark x1="10308" y1="66462" x2="9692" y2="67077"/>
                        <a14:foregroundMark x1="53231" y1="11846" x2="49077" y2="10615"/>
                        <a14:backgroundMark x1="83846" y1="66154" x2="83692" y2="64923"/>
                      </a14:backgroundRemoval>
                    </a14:imgEffect>
                  </a14:imgLayer>
                </a14:imgProps>
              </a:ext>
              <a:ext uri="{28A0092B-C50C-407E-A947-70E740481C1C}">
                <a14:useLocalDpi xmlns:a14="http://schemas.microsoft.com/office/drawing/2010/main" val="0"/>
              </a:ext>
            </a:extLst>
          </a:blip>
          <a:stretch>
            <a:fillRect/>
          </a:stretch>
        </p:blipFill>
        <p:spPr>
          <a:xfrm>
            <a:off x="6691494" y="1001847"/>
            <a:ext cx="4005738" cy="4005738"/>
          </a:xfrm>
          <a:prstGeom prst="rect">
            <a:avLst/>
          </a:prstGeom>
        </p:spPr>
      </p:pic>
      <p:sp>
        <p:nvSpPr>
          <p:cNvPr id="10" name="Segnaposto contenuto 2">
            <a:extLst>
              <a:ext uri="{FF2B5EF4-FFF2-40B4-BE49-F238E27FC236}">
                <a16:creationId xmlns:a16="http://schemas.microsoft.com/office/drawing/2014/main" id="{873EE5E5-338F-4F23-919B-CD02D1D6BD2E}"/>
              </a:ext>
            </a:extLst>
          </p:cNvPr>
          <p:cNvSpPr txBox="1">
            <a:spLocks/>
          </p:cNvSpPr>
          <p:nvPr/>
        </p:nvSpPr>
        <p:spPr>
          <a:xfrm>
            <a:off x="1494768" y="1490105"/>
            <a:ext cx="5257800" cy="3517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it-IT" dirty="0">
                <a:solidFill>
                  <a:schemeClr val="accent2">
                    <a:lumMod val="50000"/>
                  </a:schemeClr>
                </a:solidFill>
              </a:rPr>
              <a:t>Smartphone </a:t>
            </a:r>
            <a:r>
              <a:rPr lang="it-IT" dirty="0" err="1">
                <a:solidFill>
                  <a:schemeClr val="accent2">
                    <a:lumMod val="50000"/>
                  </a:schemeClr>
                </a:solidFill>
              </a:rPr>
              <a:t>sensors</a:t>
            </a:r>
            <a:endParaRPr lang="it-IT" dirty="0">
              <a:solidFill>
                <a:schemeClr val="accent2">
                  <a:lumMod val="50000"/>
                </a:schemeClr>
              </a:solidFill>
            </a:endParaRPr>
          </a:p>
          <a:p>
            <a:pPr marL="800100" lvl="1" indent="-342900">
              <a:buFont typeface="Arial" panose="020B0604020202020204" pitchFamily="34" charset="0"/>
              <a:buChar char="•"/>
            </a:pPr>
            <a:r>
              <a:rPr lang="it-IT" dirty="0" err="1">
                <a:solidFill>
                  <a:schemeClr val="accent2">
                    <a:lumMod val="50000"/>
                  </a:schemeClr>
                </a:solidFill>
              </a:rPr>
              <a:t>Accelerometer</a:t>
            </a:r>
            <a:endParaRPr lang="it-IT" dirty="0">
              <a:solidFill>
                <a:schemeClr val="accent2">
                  <a:lumMod val="50000"/>
                </a:schemeClr>
              </a:solidFill>
            </a:endParaRPr>
          </a:p>
          <a:p>
            <a:pPr marL="800100" lvl="1" indent="-342900"/>
            <a:r>
              <a:rPr lang="it-IT" dirty="0" err="1">
                <a:solidFill>
                  <a:schemeClr val="accent2">
                    <a:lumMod val="50000"/>
                  </a:schemeClr>
                </a:solidFill>
              </a:rPr>
              <a:t>Orientation</a:t>
            </a:r>
            <a:r>
              <a:rPr lang="it-IT" dirty="0">
                <a:solidFill>
                  <a:schemeClr val="accent2">
                    <a:lumMod val="50000"/>
                  </a:schemeClr>
                </a:solidFill>
              </a:rPr>
              <a:t> </a:t>
            </a:r>
          </a:p>
          <a:p>
            <a:pPr marL="800100" lvl="1" indent="-342900">
              <a:buFont typeface="Arial" panose="020B0604020202020204" pitchFamily="34" charset="0"/>
              <a:buChar char="•"/>
            </a:pPr>
            <a:r>
              <a:rPr lang="it-IT" dirty="0" err="1">
                <a:solidFill>
                  <a:schemeClr val="accent2">
                    <a:lumMod val="50000"/>
                  </a:schemeClr>
                </a:solidFill>
              </a:rPr>
              <a:t>Gyroscope</a:t>
            </a:r>
            <a:endParaRPr lang="it-IT" dirty="0">
              <a:solidFill>
                <a:schemeClr val="accent2">
                  <a:lumMod val="50000"/>
                </a:schemeClr>
              </a:solidFill>
            </a:endParaRPr>
          </a:p>
          <a:p>
            <a:pPr marL="342900" indent="-342900">
              <a:lnSpc>
                <a:spcPct val="150000"/>
              </a:lnSpc>
              <a:buFont typeface="Arial" panose="020B0604020202020204" pitchFamily="34" charset="0"/>
              <a:buChar char="•"/>
            </a:pPr>
            <a:r>
              <a:rPr lang="it-IT" dirty="0" err="1">
                <a:solidFill>
                  <a:schemeClr val="accent2">
                    <a:lumMod val="50000"/>
                  </a:schemeClr>
                </a:solidFill>
              </a:rPr>
              <a:t>Why</a:t>
            </a:r>
            <a:r>
              <a:rPr lang="it-IT" dirty="0">
                <a:solidFill>
                  <a:schemeClr val="accent2">
                    <a:lumMod val="50000"/>
                  </a:schemeClr>
                </a:solidFill>
              </a:rPr>
              <a:t> the </a:t>
            </a:r>
            <a:r>
              <a:rPr lang="it-IT" dirty="0" err="1">
                <a:solidFill>
                  <a:schemeClr val="accent2">
                    <a:lumMod val="50000"/>
                  </a:schemeClr>
                </a:solidFill>
              </a:rPr>
              <a:t>gyroscope</a:t>
            </a:r>
            <a:r>
              <a:rPr lang="it-IT" dirty="0">
                <a:solidFill>
                  <a:schemeClr val="accent2">
                    <a:lumMod val="50000"/>
                  </a:schemeClr>
                </a:solidFill>
              </a:rPr>
              <a:t>?</a:t>
            </a:r>
          </a:p>
          <a:p>
            <a:pPr marL="800100" lvl="1" indent="-342900"/>
            <a:r>
              <a:rPr lang="it-IT" dirty="0" err="1">
                <a:solidFill>
                  <a:schemeClr val="accent2">
                    <a:lumMod val="50000"/>
                  </a:schemeClr>
                </a:solidFill>
              </a:rPr>
              <a:t>Initialization</a:t>
            </a:r>
            <a:endParaRPr lang="it-IT" dirty="0">
              <a:solidFill>
                <a:schemeClr val="accent2">
                  <a:lumMod val="50000"/>
                </a:schemeClr>
              </a:solidFill>
            </a:endParaRPr>
          </a:p>
          <a:p>
            <a:pPr marL="800100" lvl="1" indent="-342900"/>
            <a:r>
              <a:rPr lang="it-IT" dirty="0">
                <a:solidFill>
                  <a:schemeClr val="accent2">
                    <a:lumMod val="50000"/>
                  </a:schemeClr>
                </a:solidFill>
              </a:rPr>
              <a:t>One </a:t>
            </a:r>
            <a:r>
              <a:rPr lang="it-IT" dirty="0" err="1">
                <a:solidFill>
                  <a:schemeClr val="accent2">
                    <a:lumMod val="50000"/>
                  </a:schemeClr>
                </a:solidFill>
              </a:rPr>
              <a:t>integration</a:t>
            </a:r>
            <a:r>
              <a:rPr lang="it-IT" dirty="0">
                <a:solidFill>
                  <a:schemeClr val="accent2">
                    <a:lumMod val="50000"/>
                  </a:schemeClr>
                </a:solidFill>
              </a:rPr>
              <a:t> </a:t>
            </a:r>
            <a:r>
              <a:rPr lang="it-IT" dirty="0" err="1">
                <a:solidFill>
                  <a:schemeClr val="accent2">
                    <a:lumMod val="50000"/>
                  </a:schemeClr>
                </a:solidFill>
              </a:rPr>
              <a:t>only</a:t>
            </a:r>
            <a:endParaRPr lang="it-IT" dirty="0">
              <a:solidFill>
                <a:schemeClr val="accent2">
                  <a:lumMod val="50000"/>
                </a:schemeClr>
              </a:solidFill>
            </a:endParaRPr>
          </a:p>
          <a:p>
            <a:pPr marL="800100" lvl="1" indent="-342900"/>
            <a:endParaRPr lang="it-IT" dirty="0">
              <a:solidFill>
                <a:schemeClr val="accent2">
                  <a:lumMod val="50000"/>
                </a:schemeClr>
              </a:solidFill>
            </a:endParaRPr>
          </a:p>
        </p:txBody>
      </p:sp>
      <p:sp>
        <p:nvSpPr>
          <p:cNvPr id="2" name="CasellaDiTesto 1">
            <a:extLst>
              <a:ext uri="{FF2B5EF4-FFF2-40B4-BE49-F238E27FC236}">
                <a16:creationId xmlns:a16="http://schemas.microsoft.com/office/drawing/2014/main" id="{4E1271F2-5681-4678-8534-C02C2B5AB5B2}"/>
              </a:ext>
            </a:extLst>
          </p:cNvPr>
          <p:cNvSpPr txBox="1"/>
          <p:nvPr/>
        </p:nvSpPr>
        <p:spPr>
          <a:xfrm>
            <a:off x="8694363" y="829056"/>
            <a:ext cx="573024" cy="523220"/>
          </a:xfrm>
          <a:prstGeom prst="rect">
            <a:avLst/>
          </a:prstGeom>
          <a:noFill/>
        </p:spPr>
        <p:txBody>
          <a:bodyPr wrap="square" rtlCol="0">
            <a:spAutoFit/>
          </a:bodyPr>
          <a:lstStyle/>
          <a:p>
            <a:r>
              <a:rPr lang="it-IT" sz="2800" dirty="0">
                <a:solidFill>
                  <a:srgbClr val="0070C0"/>
                </a:solidFill>
              </a:rPr>
              <a:t>y</a:t>
            </a:r>
            <a:endParaRPr lang="en-US" sz="2800" dirty="0">
              <a:solidFill>
                <a:srgbClr val="0070C0"/>
              </a:solidFill>
            </a:endParaRPr>
          </a:p>
        </p:txBody>
      </p:sp>
      <p:sp>
        <p:nvSpPr>
          <p:cNvPr id="8" name="CasellaDiTesto 7">
            <a:extLst>
              <a:ext uri="{FF2B5EF4-FFF2-40B4-BE49-F238E27FC236}">
                <a16:creationId xmlns:a16="http://schemas.microsoft.com/office/drawing/2014/main" id="{45713DBE-4106-4E1B-B429-6794C8FCDA95}"/>
              </a:ext>
            </a:extLst>
          </p:cNvPr>
          <p:cNvSpPr txBox="1"/>
          <p:nvPr/>
        </p:nvSpPr>
        <p:spPr>
          <a:xfrm>
            <a:off x="6752568" y="3167390"/>
            <a:ext cx="573024" cy="523220"/>
          </a:xfrm>
          <a:prstGeom prst="rect">
            <a:avLst/>
          </a:prstGeom>
          <a:noFill/>
        </p:spPr>
        <p:txBody>
          <a:bodyPr wrap="square" rtlCol="0">
            <a:spAutoFit/>
          </a:bodyPr>
          <a:lstStyle/>
          <a:p>
            <a:r>
              <a:rPr lang="it-IT" sz="2800" dirty="0">
                <a:solidFill>
                  <a:schemeClr val="accent6">
                    <a:lumMod val="75000"/>
                  </a:schemeClr>
                </a:solidFill>
              </a:rPr>
              <a:t>z</a:t>
            </a:r>
            <a:endParaRPr lang="en-US" sz="2800" dirty="0">
              <a:solidFill>
                <a:schemeClr val="accent6">
                  <a:lumMod val="75000"/>
                </a:schemeClr>
              </a:solidFill>
            </a:endParaRPr>
          </a:p>
        </p:txBody>
      </p:sp>
      <p:sp>
        <p:nvSpPr>
          <p:cNvPr id="9" name="CasellaDiTesto 8">
            <a:extLst>
              <a:ext uri="{FF2B5EF4-FFF2-40B4-BE49-F238E27FC236}">
                <a16:creationId xmlns:a16="http://schemas.microsoft.com/office/drawing/2014/main" id="{9AF495B8-7080-4AEF-ABC6-02DC70E45A1A}"/>
              </a:ext>
            </a:extLst>
          </p:cNvPr>
          <p:cNvSpPr txBox="1"/>
          <p:nvPr/>
        </p:nvSpPr>
        <p:spPr>
          <a:xfrm>
            <a:off x="10185282" y="3566160"/>
            <a:ext cx="573024" cy="523220"/>
          </a:xfrm>
          <a:prstGeom prst="rect">
            <a:avLst/>
          </a:prstGeom>
          <a:noFill/>
        </p:spPr>
        <p:txBody>
          <a:bodyPr wrap="square" rtlCol="0">
            <a:spAutoFit/>
          </a:bodyPr>
          <a:lstStyle/>
          <a:p>
            <a:r>
              <a:rPr lang="it-IT" sz="2800" dirty="0">
                <a:solidFill>
                  <a:schemeClr val="accent2">
                    <a:lumMod val="60000"/>
                    <a:lumOff val="40000"/>
                  </a:schemeClr>
                </a:solidFill>
              </a:rPr>
              <a:t>x</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231764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sellaDiTesto 4">
            <a:extLst>
              <a:ext uri="{FF2B5EF4-FFF2-40B4-BE49-F238E27FC236}">
                <a16:creationId xmlns:a16="http://schemas.microsoft.com/office/drawing/2014/main" id="{5DB0BBB2-47FE-48F9-9B26-5DF2236DC0E6}"/>
              </a:ext>
            </a:extLst>
          </p:cNvPr>
          <p:cNvSpPr txBox="1"/>
          <p:nvPr/>
        </p:nvSpPr>
        <p:spPr>
          <a:xfrm>
            <a:off x="1194461" y="1718441"/>
            <a:ext cx="4219903" cy="1200329"/>
          </a:xfrm>
          <a:prstGeom prst="rect">
            <a:avLst/>
          </a:prstGeom>
          <a:noFill/>
        </p:spPr>
        <p:txBody>
          <a:bodyPr wrap="square" rtlCol="0">
            <a:spAutoFit/>
          </a:bodyPr>
          <a:lstStyle/>
          <a:p>
            <a:endParaRPr lang="it-IT" dirty="0">
              <a:solidFill>
                <a:schemeClr val="accent2">
                  <a:lumMod val="50000"/>
                </a:schemeClr>
              </a:solidFill>
            </a:endParaRPr>
          </a:p>
          <a:p>
            <a:endParaRPr lang="it-IT" dirty="0">
              <a:solidFill>
                <a:schemeClr val="accent2">
                  <a:lumMod val="50000"/>
                </a:schemeClr>
              </a:solidFill>
            </a:endParaRPr>
          </a:p>
          <a:p>
            <a:endParaRPr lang="en-US" dirty="0">
              <a:solidFill>
                <a:schemeClr val="accent2">
                  <a:lumMod val="50000"/>
                </a:schemeClr>
              </a:solidFill>
            </a:endParaRPr>
          </a:p>
          <a:p>
            <a:endParaRPr lang="en-US" dirty="0">
              <a:solidFill>
                <a:schemeClr val="accent2">
                  <a:lumMod val="50000"/>
                </a:schemeClr>
              </a:solidFill>
            </a:endParaRPr>
          </a:p>
        </p:txBody>
      </p:sp>
      <p:sp>
        <p:nvSpPr>
          <p:cNvPr id="10" name="Segnaposto contenuto 2">
            <a:extLst>
              <a:ext uri="{FF2B5EF4-FFF2-40B4-BE49-F238E27FC236}">
                <a16:creationId xmlns:a16="http://schemas.microsoft.com/office/drawing/2014/main" id="{873EE5E5-338F-4F23-919B-CD02D1D6BD2E}"/>
              </a:ext>
            </a:extLst>
          </p:cNvPr>
          <p:cNvSpPr txBox="1">
            <a:spLocks/>
          </p:cNvSpPr>
          <p:nvPr/>
        </p:nvSpPr>
        <p:spPr>
          <a:xfrm>
            <a:off x="1469699" y="1947305"/>
            <a:ext cx="5257800" cy="3517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it-IT" dirty="0">
              <a:solidFill>
                <a:schemeClr val="accent2">
                  <a:lumMod val="50000"/>
                </a:schemeClr>
              </a:solidFill>
            </a:endParaRPr>
          </a:p>
        </p:txBody>
      </p:sp>
      <p:pic>
        <p:nvPicPr>
          <p:cNvPr id="3" name="Immagine 2">
            <a:extLst>
              <a:ext uri="{FF2B5EF4-FFF2-40B4-BE49-F238E27FC236}">
                <a16:creationId xmlns:a16="http://schemas.microsoft.com/office/drawing/2014/main" id="{C5C2FD10-52A5-4240-9118-90368CCAFF5B}"/>
              </a:ext>
            </a:extLst>
          </p:cNvPr>
          <p:cNvPicPr>
            <a:picLocks noChangeAspect="1"/>
          </p:cNvPicPr>
          <p:nvPr/>
        </p:nvPicPr>
        <p:blipFill rotWithShape="1">
          <a:blip r:embed="rId8">
            <a:extLst>
              <a:ext uri="{28A0092B-C50C-407E-A947-70E740481C1C}">
                <a14:useLocalDpi xmlns:a14="http://schemas.microsoft.com/office/drawing/2010/main" val="0"/>
              </a:ext>
            </a:extLst>
          </a:blip>
          <a:srcRect t="13693" r="49195"/>
          <a:stretch/>
        </p:blipFill>
        <p:spPr>
          <a:xfrm>
            <a:off x="1034776" y="1641601"/>
            <a:ext cx="4999251" cy="3960000"/>
          </a:xfrm>
          <a:prstGeom prst="rect">
            <a:avLst/>
          </a:prstGeom>
        </p:spPr>
      </p:pic>
      <p:sp>
        <p:nvSpPr>
          <p:cNvPr id="8" name="Ovale 7">
            <a:extLst>
              <a:ext uri="{FF2B5EF4-FFF2-40B4-BE49-F238E27FC236}">
                <a16:creationId xmlns:a16="http://schemas.microsoft.com/office/drawing/2014/main" id="{DC557D15-4240-4426-B826-ECF9ADB1F50B}"/>
              </a:ext>
            </a:extLst>
          </p:cNvPr>
          <p:cNvSpPr/>
          <p:nvPr/>
        </p:nvSpPr>
        <p:spPr>
          <a:xfrm>
            <a:off x="876079" y="4127088"/>
            <a:ext cx="1000760" cy="128240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D01899A6-BCC6-48B4-91F9-CF948C2AA86C}"/>
              </a:ext>
            </a:extLst>
          </p:cNvPr>
          <p:cNvPicPr>
            <a:picLocks noChangeAspect="1"/>
          </p:cNvPicPr>
          <p:nvPr/>
        </p:nvPicPr>
        <p:blipFill rotWithShape="1">
          <a:blip r:embed="rId8">
            <a:extLst>
              <a:ext uri="{28A0092B-C50C-407E-A947-70E740481C1C}">
                <a14:useLocalDpi xmlns:a14="http://schemas.microsoft.com/office/drawing/2010/main" val="0"/>
              </a:ext>
            </a:extLst>
          </a:blip>
          <a:srcRect l="-1040" t="54355" r="87282" b="1305"/>
          <a:stretch/>
        </p:blipFill>
        <p:spPr>
          <a:xfrm>
            <a:off x="2864636" y="3281151"/>
            <a:ext cx="2414822" cy="1958472"/>
          </a:xfrm>
          <a:prstGeom prst="rect">
            <a:avLst/>
          </a:prstGeom>
          <a:ln w="57150">
            <a:solidFill>
              <a:schemeClr val="bg1"/>
            </a:solidFill>
          </a:ln>
        </p:spPr>
      </p:pic>
      <p:cxnSp>
        <p:nvCxnSpPr>
          <p:cNvPr id="11" name="Connettore diritto 10">
            <a:extLst>
              <a:ext uri="{FF2B5EF4-FFF2-40B4-BE49-F238E27FC236}">
                <a16:creationId xmlns:a16="http://schemas.microsoft.com/office/drawing/2014/main" id="{77672E8F-AC5F-4C65-8AF8-2348A859FC08}"/>
              </a:ext>
            </a:extLst>
          </p:cNvPr>
          <p:cNvCxnSpPr>
            <a:cxnSpLocks/>
          </p:cNvCxnSpPr>
          <p:nvPr/>
        </p:nvCxnSpPr>
        <p:spPr>
          <a:xfrm flipV="1">
            <a:off x="1419683" y="3224474"/>
            <a:ext cx="1394937" cy="902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B54CE06-54E1-456B-BBFA-8675E6AB657E}"/>
              </a:ext>
            </a:extLst>
          </p:cNvPr>
          <p:cNvCxnSpPr>
            <a:cxnSpLocks/>
            <a:stCxn id="8" idx="4"/>
          </p:cNvCxnSpPr>
          <p:nvPr/>
        </p:nvCxnSpPr>
        <p:spPr>
          <a:xfrm flipV="1">
            <a:off x="1376459" y="5250115"/>
            <a:ext cx="3953015" cy="15938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97F7C4B0-B4BC-4F88-B51B-EE2A8F71A875}"/>
              </a:ext>
            </a:extLst>
          </p:cNvPr>
          <p:cNvSpPr/>
          <p:nvPr/>
        </p:nvSpPr>
        <p:spPr>
          <a:xfrm>
            <a:off x="648266" y="1845812"/>
            <a:ext cx="1000760" cy="128240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magine 17">
            <a:extLst>
              <a:ext uri="{FF2B5EF4-FFF2-40B4-BE49-F238E27FC236}">
                <a16:creationId xmlns:a16="http://schemas.microsoft.com/office/drawing/2014/main" id="{1C5045FD-03DD-4C3D-8869-371481F4246A}"/>
              </a:ext>
            </a:extLst>
          </p:cNvPr>
          <p:cNvPicPr>
            <a:picLocks noChangeAspect="1"/>
          </p:cNvPicPr>
          <p:nvPr/>
        </p:nvPicPr>
        <p:blipFill rotWithShape="1">
          <a:blip r:embed="rId8">
            <a:extLst>
              <a:ext uri="{28A0092B-C50C-407E-A947-70E740481C1C}">
                <a14:useLocalDpi xmlns:a14="http://schemas.microsoft.com/office/drawing/2010/main" val="0"/>
              </a:ext>
            </a:extLst>
          </a:blip>
          <a:srcRect t="16331" r="86242" b="39329"/>
          <a:stretch/>
        </p:blipFill>
        <p:spPr>
          <a:xfrm>
            <a:off x="2891188" y="1084111"/>
            <a:ext cx="2414822" cy="1958472"/>
          </a:xfrm>
          <a:prstGeom prst="rect">
            <a:avLst/>
          </a:prstGeom>
          <a:ln w="57150">
            <a:solidFill>
              <a:schemeClr val="bg1"/>
            </a:solidFill>
          </a:ln>
        </p:spPr>
      </p:pic>
      <p:cxnSp>
        <p:nvCxnSpPr>
          <p:cNvPr id="19" name="Connettore diritto 18">
            <a:extLst>
              <a:ext uri="{FF2B5EF4-FFF2-40B4-BE49-F238E27FC236}">
                <a16:creationId xmlns:a16="http://schemas.microsoft.com/office/drawing/2014/main" id="{48574C40-1243-42BC-AADF-3A168F64D059}"/>
              </a:ext>
            </a:extLst>
          </p:cNvPr>
          <p:cNvCxnSpPr>
            <a:cxnSpLocks/>
          </p:cNvCxnSpPr>
          <p:nvPr/>
        </p:nvCxnSpPr>
        <p:spPr>
          <a:xfrm flipV="1">
            <a:off x="1191870" y="1084111"/>
            <a:ext cx="1699318" cy="76170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12DE2E3F-7EEF-4D2F-A9E4-DE3B21FFAB26}"/>
              </a:ext>
            </a:extLst>
          </p:cNvPr>
          <p:cNvCxnSpPr>
            <a:cxnSpLocks/>
            <a:stCxn id="17" idx="4"/>
          </p:cNvCxnSpPr>
          <p:nvPr/>
        </p:nvCxnSpPr>
        <p:spPr>
          <a:xfrm flipV="1">
            <a:off x="1148646" y="3087028"/>
            <a:ext cx="4157364" cy="411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Immagine 23" descr="Immagine che contiene testo, screenshot, elettronico, schermo&#10;&#10;Descrizione generata automaticamente">
            <a:extLst>
              <a:ext uri="{FF2B5EF4-FFF2-40B4-BE49-F238E27FC236}">
                <a16:creationId xmlns:a16="http://schemas.microsoft.com/office/drawing/2014/main" id="{B7502FC8-A416-4EC4-BBBF-0D4B6604A8F5}"/>
              </a:ext>
            </a:extLst>
          </p:cNvPr>
          <p:cNvPicPr>
            <a:picLocks noChangeAspect="1"/>
          </p:cNvPicPr>
          <p:nvPr/>
        </p:nvPicPr>
        <p:blipFill rotWithShape="1">
          <a:blip r:embed="rId9">
            <a:extLst>
              <a:ext uri="{28A0092B-C50C-407E-A947-70E740481C1C}">
                <a14:useLocalDpi xmlns:a14="http://schemas.microsoft.com/office/drawing/2010/main" val="0"/>
              </a:ext>
            </a:extLst>
          </a:blip>
          <a:srcRect l="3376" t="14853" r="50538" b="20248"/>
          <a:stretch/>
        </p:blipFill>
        <p:spPr>
          <a:xfrm>
            <a:off x="6355080" y="1641601"/>
            <a:ext cx="4999251" cy="3960000"/>
          </a:xfrm>
          <a:prstGeom prst="rect">
            <a:avLst/>
          </a:prstGeom>
        </p:spPr>
      </p:pic>
      <p:sp>
        <p:nvSpPr>
          <p:cNvPr id="25" name="CasellaDiTesto 24">
            <a:extLst>
              <a:ext uri="{FF2B5EF4-FFF2-40B4-BE49-F238E27FC236}">
                <a16:creationId xmlns:a16="http://schemas.microsoft.com/office/drawing/2014/main" id="{6484CAA8-9AAB-4E14-ACCC-3AE6E470BB41}"/>
              </a:ext>
            </a:extLst>
          </p:cNvPr>
          <p:cNvSpPr txBox="1"/>
          <p:nvPr/>
        </p:nvSpPr>
        <p:spPr>
          <a:xfrm>
            <a:off x="631807" y="1142031"/>
            <a:ext cx="3276600" cy="369332"/>
          </a:xfrm>
          <a:prstGeom prst="rect">
            <a:avLst/>
          </a:prstGeom>
          <a:noFill/>
        </p:spPr>
        <p:txBody>
          <a:bodyPr wrap="square" rtlCol="0">
            <a:spAutoFit/>
          </a:bodyPr>
          <a:lstStyle/>
          <a:p>
            <a:r>
              <a:rPr lang="it-IT" dirty="0" err="1">
                <a:solidFill>
                  <a:schemeClr val="accent2">
                    <a:lumMod val="50000"/>
                  </a:schemeClr>
                </a:solidFill>
              </a:rPr>
              <a:t>Accelerometer</a:t>
            </a:r>
            <a:endParaRPr lang="en-US" dirty="0">
              <a:solidFill>
                <a:schemeClr val="accent2">
                  <a:lumMod val="50000"/>
                </a:schemeClr>
              </a:solidFill>
            </a:endParaRPr>
          </a:p>
        </p:txBody>
      </p:sp>
      <p:sp>
        <p:nvSpPr>
          <p:cNvPr id="26" name="CasellaDiTesto 25">
            <a:extLst>
              <a:ext uri="{FF2B5EF4-FFF2-40B4-BE49-F238E27FC236}">
                <a16:creationId xmlns:a16="http://schemas.microsoft.com/office/drawing/2014/main" id="{4F9FBC7F-E246-413E-ACB0-7C126C7058F3}"/>
              </a:ext>
            </a:extLst>
          </p:cNvPr>
          <p:cNvSpPr txBox="1"/>
          <p:nvPr/>
        </p:nvSpPr>
        <p:spPr>
          <a:xfrm>
            <a:off x="8077731" y="1207053"/>
            <a:ext cx="3276600" cy="369332"/>
          </a:xfrm>
          <a:prstGeom prst="rect">
            <a:avLst/>
          </a:prstGeom>
          <a:noFill/>
        </p:spPr>
        <p:txBody>
          <a:bodyPr wrap="square" rtlCol="0">
            <a:spAutoFit/>
          </a:bodyPr>
          <a:lstStyle/>
          <a:p>
            <a:pPr algn="r"/>
            <a:r>
              <a:rPr lang="it-IT" dirty="0" err="1">
                <a:solidFill>
                  <a:schemeClr val="accent2">
                    <a:lumMod val="50000"/>
                  </a:schemeClr>
                </a:solidFill>
              </a:rPr>
              <a:t>Gyroscope</a:t>
            </a:r>
            <a:endParaRPr lang="en-US" dirty="0">
              <a:solidFill>
                <a:schemeClr val="accent2">
                  <a:lumMod val="50000"/>
                </a:schemeClr>
              </a:solidFill>
            </a:endParaRPr>
          </a:p>
        </p:txBody>
      </p:sp>
      <p:sp>
        <p:nvSpPr>
          <p:cNvPr id="27" name="Ovale 26">
            <a:extLst>
              <a:ext uri="{FF2B5EF4-FFF2-40B4-BE49-F238E27FC236}">
                <a16:creationId xmlns:a16="http://schemas.microsoft.com/office/drawing/2014/main" id="{C28B80A2-FF2E-4C21-9498-FFF62B02DB47}"/>
              </a:ext>
            </a:extLst>
          </p:cNvPr>
          <p:cNvSpPr/>
          <p:nvPr/>
        </p:nvSpPr>
        <p:spPr>
          <a:xfrm>
            <a:off x="6371762" y="1566075"/>
            <a:ext cx="390518" cy="25908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53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extLst>
              <p:ext uri="{D42A27DB-BD31-4B8C-83A1-F6EECF244321}">
                <p14:modId xmlns:p14="http://schemas.microsoft.com/office/powerpoint/2010/main" val="2409195986"/>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sellaDiTesto 4">
            <a:extLst>
              <a:ext uri="{FF2B5EF4-FFF2-40B4-BE49-F238E27FC236}">
                <a16:creationId xmlns:a16="http://schemas.microsoft.com/office/drawing/2014/main" id="{2F0B5918-815F-43F7-B9F8-FA5CC42ED9D1}"/>
              </a:ext>
            </a:extLst>
          </p:cNvPr>
          <p:cNvSpPr txBox="1"/>
          <p:nvPr/>
        </p:nvSpPr>
        <p:spPr>
          <a:xfrm>
            <a:off x="7117127" y="1513711"/>
            <a:ext cx="4512165" cy="3517758"/>
          </a:xfrm>
          <a:prstGeom prst="rect">
            <a:avLst/>
          </a:prstGeom>
          <a:noFill/>
        </p:spPr>
        <p:txBody>
          <a:bodyPr wrap="square" rtlCol="0">
            <a:spAutoFit/>
          </a:bodyPr>
          <a:lstStyle/>
          <a:p>
            <a:r>
              <a:rPr lang="it-IT" sz="2800" dirty="0">
                <a:solidFill>
                  <a:schemeClr val="accent2">
                    <a:lumMod val="50000"/>
                  </a:schemeClr>
                </a:solidFill>
              </a:rPr>
              <a:t>Low pass filter:</a:t>
            </a:r>
          </a:p>
          <a:p>
            <a:pPr>
              <a:lnSpc>
                <a:spcPct val="150000"/>
              </a:lnSpc>
            </a:pPr>
            <a:r>
              <a:rPr lang="en-US" sz="2200" b="0" i="0" dirty="0">
                <a:solidFill>
                  <a:schemeClr val="accent2">
                    <a:lumMod val="50000"/>
                  </a:schemeClr>
                </a:solidFill>
                <a:effectLst/>
              </a:rPr>
              <a:t>• Passband Ripple = 0,1 dB</a:t>
            </a:r>
          </a:p>
          <a:p>
            <a:pPr>
              <a:lnSpc>
                <a:spcPct val="150000"/>
              </a:lnSpc>
            </a:pPr>
            <a:r>
              <a:rPr lang="en-US" sz="2200" b="0" i="0" dirty="0">
                <a:solidFill>
                  <a:schemeClr val="accent2">
                    <a:lumMod val="50000"/>
                  </a:schemeClr>
                </a:solidFill>
                <a:effectLst/>
              </a:rPr>
              <a:t>• Passband edge frequency = 7 Hz</a:t>
            </a:r>
          </a:p>
          <a:p>
            <a:pPr>
              <a:lnSpc>
                <a:spcPct val="150000"/>
              </a:lnSpc>
            </a:pPr>
            <a:r>
              <a:rPr lang="en-US" sz="2200" b="0" i="0" dirty="0">
                <a:solidFill>
                  <a:schemeClr val="accent2">
                    <a:lumMod val="50000"/>
                  </a:schemeClr>
                </a:solidFill>
                <a:effectLst/>
              </a:rPr>
              <a:t>• Stopband Edge Frequency = 10 Hz</a:t>
            </a:r>
            <a:endParaRPr lang="en-US" sz="2600" dirty="0">
              <a:solidFill>
                <a:schemeClr val="accent2">
                  <a:lumMod val="50000"/>
                </a:schemeClr>
              </a:solidFill>
            </a:endParaRPr>
          </a:p>
          <a:p>
            <a:pPr>
              <a:lnSpc>
                <a:spcPct val="150000"/>
              </a:lnSpc>
            </a:pPr>
            <a:r>
              <a:rPr lang="en-US" sz="2200" b="0" i="0" dirty="0">
                <a:solidFill>
                  <a:schemeClr val="accent2">
                    <a:lumMod val="50000"/>
                  </a:schemeClr>
                </a:solidFill>
                <a:effectLst/>
              </a:rPr>
              <a:t>• Stopband Attenuation </a:t>
            </a:r>
            <a:r>
              <a:rPr lang="en-US" sz="2200" b="0" i="0">
                <a:solidFill>
                  <a:schemeClr val="accent2">
                    <a:lumMod val="50000"/>
                  </a:schemeClr>
                </a:solidFill>
                <a:effectLst/>
              </a:rPr>
              <a:t>= </a:t>
            </a:r>
            <a:r>
              <a:rPr lang="en-US" sz="2200">
                <a:solidFill>
                  <a:schemeClr val="accent2">
                    <a:lumMod val="50000"/>
                  </a:schemeClr>
                </a:solidFill>
              </a:rPr>
              <a:t>6</a:t>
            </a:r>
            <a:r>
              <a:rPr lang="en-US" sz="2200" b="0" i="0">
                <a:solidFill>
                  <a:schemeClr val="accent2">
                    <a:lumMod val="50000"/>
                  </a:schemeClr>
                </a:solidFill>
                <a:effectLst/>
              </a:rPr>
              <a:t>0 </a:t>
            </a:r>
            <a:r>
              <a:rPr lang="en-US" sz="2200" b="0" i="0" dirty="0">
                <a:solidFill>
                  <a:schemeClr val="accent2">
                    <a:lumMod val="50000"/>
                  </a:schemeClr>
                </a:solidFill>
                <a:effectLst/>
              </a:rPr>
              <a:t>dB</a:t>
            </a:r>
          </a:p>
          <a:p>
            <a:pPr>
              <a:lnSpc>
                <a:spcPct val="150000"/>
              </a:lnSpc>
            </a:pPr>
            <a:r>
              <a:rPr lang="en-US" sz="2200" b="0" i="0" dirty="0">
                <a:solidFill>
                  <a:schemeClr val="accent2">
                    <a:lumMod val="50000"/>
                  </a:schemeClr>
                </a:solidFill>
                <a:effectLst/>
              </a:rPr>
              <a:t>• Input Sample rate = 60 Hz</a:t>
            </a:r>
            <a:endParaRPr lang="en-US" sz="2200" dirty="0"/>
          </a:p>
          <a:p>
            <a:pPr lvl="2">
              <a:lnSpc>
                <a:spcPct val="150000"/>
              </a:lnSpc>
            </a:pPr>
            <a:endParaRPr lang="en-US" sz="2200" b="0" i="0" dirty="0">
              <a:solidFill>
                <a:schemeClr val="accent2">
                  <a:lumMod val="50000"/>
                </a:schemeClr>
              </a:solidFill>
              <a:effectLst/>
            </a:endParaRPr>
          </a:p>
        </p:txBody>
      </p:sp>
      <p:pic>
        <p:nvPicPr>
          <p:cNvPr id="3" name="Immagine 2">
            <a:extLst>
              <a:ext uri="{FF2B5EF4-FFF2-40B4-BE49-F238E27FC236}">
                <a16:creationId xmlns:a16="http://schemas.microsoft.com/office/drawing/2014/main" id="{FE75267F-7D79-460D-A3B0-DB93061A2A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32" y="1652415"/>
            <a:ext cx="6711518" cy="2837863"/>
          </a:xfrm>
          <a:prstGeom prst="rect">
            <a:avLst/>
          </a:prstGeom>
        </p:spPr>
      </p:pic>
      <p:pic>
        <p:nvPicPr>
          <p:cNvPr id="6" name="Immagine 5">
            <a:extLst>
              <a:ext uri="{FF2B5EF4-FFF2-40B4-BE49-F238E27FC236}">
                <a16:creationId xmlns:a16="http://schemas.microsoft.com/office/drawing/2014/main" id="{633F005D-2ECB-450C-88B2-6B22FC6E4D25}"/>
              </a:ext>
            </a:extLst>
          </p:cNvPr>
          <p:cNvPicPr>
            <a:picLocks noChangeAspect="1"/>
          </p:cNvPicPr>
          <p:nvPr/>
        </p:nvPicPr>
        <p:blipFill rotWithShape="1">
          <a:blip r:embed="rId9">
            <a:extLst>
              <a:ext uri="{28A0092B-C50C-407E-A947-70E740481C1C}">
                <a14:useLocalDpi xmlns:a14="http://schemas.microsoft.com/office/drawing/2010/main" val="0"/>
              </a:ext>
            </a:extLst>
          </a:blip>
          <a:srcRect t="18877" r="2905" b="3086"/>
          <a:stretch/>
        </p:blipFill>
        <p:spPr>
          <a:xfrm>
            <a:off x="1705927" y="600446"/>
            <a:ext cx="8780145" cy="5344287"/>
          </a:xfrm>
          <a:prstGeom prst="rect">
            <a:avLst/>
          </a:prstGeom>
        </p:spPr>
      </p:pic>
    </p:spTree>
    <p:extLst>
      <p:ext uri="{BB962C8B-B14F-4D97-AF65-F5344CB8AC3E}">
        <p14:creationId xmlns:p14="http://schemas.microsoft.com/office/powerpoint/2010/main" val="362141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extLst>
              <p:ext uri="{D42A27DB-BD31-4B8C-83A1-F6EECF244321}">
                <p14:modId xmlns:p14="http://schemas.microsoft.com/office/powerpoint/2010/main" val="4099141360"/>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AFC2D78A-EC7A-4DE0-B86D-28FB735F5E83}"/>
              </a:ext>
            </a:extLst>
          </p:cNvPr>
          <p:cNvSpPr txBox="1"/>
          <p:nvPr/>
        </p:nvSpPr>
        <p:spPr>
          <a:xfrm>
            <a:off x="6761961" y="930562"/>
            <a:ext cx="3097470" cy="523220"/>
          </a:xfrm>
          <a:prstGeom prst="rect">
            <a:avLst/>
          </a:prstGeom>
          <a:noFill/>
        </p:spPr>
        <p:txBody>
          <a:bodyPr wrap="square" rtlCol="0">
            <a:spAutoFit/>
          </a:bodyPr>
          <a:lstStyle/>
          <a:p>
            <a:r>
              <a:rPr lang="it-IT" sz="2800" dirty="0" err="1">
                <a:solidFill>
                  <a:schemeClr val="accent2">
                    <a:lumMod val="50000"/>
                  </a:schemeClr>
                </a:solidFill>
              </a:rPr>
              <a:t>Wrist</a:t>
            </a:r>
            <a:r>
              <a:rPr lang="it-IT" sz="2800" dirty="0">
                <a:solidFill>
                  <a:schemeClr val="accent2">
                    <a:lumMod val="50000"/>
                  </a:schemeClr>
                </a:solidFill>
              </a:rPr>
              <a:t>: [-60,+60]</a:t>
            </a:r>
          </a:p>
        </p:txBody>
      </p:sp>
      <p:sp>
        <p:nvSpPr>
          <p:cNvPr id="2" name="Rettangolo 1">
            <a:extLst>
              <a:ext uri="{FF2B5EF4-FFF2-40B4-BE49-F238E27FC236}">
                <a16:creationId xmlns:a16="http://schemas.microsoft.com/office/drawing/2014/main" id="{4D02A696-080D-4C7D-827F-FCA9B5F52F42}"/>
              </a:ext>
            </a:extLst>
          </p:cNvPr>
          <p:cNvSpPr/>
          <p:nvPr/>
        </p:nvSpPr>
        <p:spPr>
          <a:xfrm>
            <a:off x="2158455" y="930562"/>
            <a:ext cx="2557495" cy="523220"/>
          </a:xfrm>
          <a:prstGeom prst="rect">
            <a:avLst/>
          </a:prstGeom>
        </p:spPr>
        <p:txBody>
          <a:bodyPr wrap="none">
            <a:spAutoFit/>
          </a:bodyPr>
          <a:lstStyle/>
          <a:p>
            <a:pPr lvl="0"/>
            <a:r>
              <a:rPr lang="it-IT" sz="2800" dirty="0">
                <a:solidFill>
                  <a:srgbClr val="ED7D31">
                    <a:lumMod val="50000"/>
                  </a:srgbClr>
                </a:solidFill>
              </a:rPr>
              <a:t>Torso: [-20,+20] </a:t>
            </a:r>
          </a:p>
        </p:txBody>
      </p:sp>
      <p:pic>
        <p:nvPicPr>
          <p:cNvPr id="7" name="Immagine 6">
            <a:extLst>
              <a:ext uri="{FF2B5EF4-FFF2-40B4-BE49-F238E27FC236}">
                <a16:creationId xmlns:a16="http://schemas.microsoft.com/office/drawing/2014/main" id="{3C88B3D1-C8F3-4197-BA63-1FAB20C883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6645" y="1600952"/>
            <a:ext cx="5048102" cy="3158385"/>
          </a:xfrm>
          <a:prstGeom prst="rect">
            <a:avLst/>
          </a:prstGeom>
        </p:spPr>
      </p:pic>
      <p:pic>
        <p:nvPicPr>
          <p:cNvPr id="9" name="Immagine 8" descr="Immagine che contiene disegnoatratteggio&#10;&#10;Descrizione generata automaticamente">
            <a:extLst>
              <a:ext uri="{FF2B5EF4-FFF2-40B4-BE49-F238E27FC236}">
                <a16:creationId xmlns:a16="http://schemas.microsoft.com/office/drawing/2014/main" id="{0CD87A99-C9AE-4B98-B742-CBA3BFEFCD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7385" y="1600945"/>
            <a:ext cx="3494747" cy="3158400"/>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9151CF5-6515-4854-8A21-BA67309CE0AA}"/>
                  </a:ext>
                </a:extLst>
              </p:cNvPr>
              <p:cNvSpPr txBox="1"/>
              <p:nvPr/>
            </p:nvSpPr>
            <p:spPr>
              <a:xfrm>
                <a:off x="5632611" y="4779769"/>
                <a:ext cx="5356170"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lumMod val="50000"/>
                            </a:schemeClr>
                          </a:solidFill>
                          <a:latin typeface="Cambria Math" panose="02040503050406030204" pitchFamily="18" charset="0"/>
                        </a:rPr>
                        <m:t>0</m:t>
                      </m:r>
                      <m:r>
                        <a:rPr lang="it-IT" sz="2800" b="0" i="1" dirty="0" smtClean="0">
                          <a:solidFill>
                            <a:schemeClr val="accent2">
                              <a:lumMod val="50000"/>
                            </a:schemeClr>
                          </a:solidFill>
                          <a:latin typeface="Cambria Math" panose="02040503050406030204" pitchFamily="18" charset="0"/>
                        </a:rPr>
                        <m:t>.104</m:t>
                      </m:r>
                      <m:r>
                        <a:rPr lang="en-US" sz="2800" i="1" dirty="0">
                          <a:solidFill>
                            <a:schemeClr val="accent2">
                              <a:lumMod val="50000"/>
                            </a:schemeClr>
                          </a:solidFill>
                          <a:latin typeface="Cambria Math" panose="02040503050406030204" pitchFamily="18" charset="0"/>
                        </a:rPr>
                        <m:t> </m:t>
                      </m:r>
                      <m:r>
                        <a:rPr lang="en-US" sz="2800" i="1" dirty="0" smtClean="0">
                          <a:solidFill>
                            <a:schemeClr val="accent2">
                              <a:lumMod val="50000"/>
                            </a:schemeClr>
                          </a:solidFill>
                          <a:latin typeface="Cambria Math" panose="02040503050406030204" pitchFamily="18" charset="0"/>
                        </a:rPr>
                        <m:t>𝐾</m:t>
                      </m:r>
                      <m:r>
                        <a:rPr lang="it-IT" sz="2800" b="0" i="1" dirty="0" smtClean="0">
                          <a:solidFill>
                            <a:schemeClr val="accent2">
                              <a:lumMod val="50000"/>
                            </a:schemeClr>
                          </a:solidFill>
                          <a:latin typeface="Cambria Math" panose="02040503050406030204" pitchFamily="18" charset="0"/>
                        </a:rPr>
                        <m:t>2</m:t>
                      </m:r>
                      <m:r>
                        <a:rPr lang="en-US" sz="2800" i="1" dirty="0">
                          <a:solidFill>
                            <a:schemeClr val="accent2">
                              <a:lumMod val="50000"/>
                            </a:schemeClr>
                          </a:solidFill>
                          <a:latin typeface="Cambria Math" panose="02040503050406030204" pitchFamily="18" charset="0"/>
                        </a:rPr>
                        <m:t> </m:t>
                      </m:r>
                      <m:r>
                        <a:rPr lang="en-US" sz="2800" i="1" dirty="0" smtClean="0">
                          <a:solidFill>
                            <a:schemeClr val="accent2">
                              <a:lumMod val="50000"/>
                            </a:schemeClr>
                          </a:solidFill>
                          <a:latin typeface="Cambria Math" panose="02040503050406030204" pitchFamily="18" charset="0"/>
                        </a:rPr>
                        <m:t>= 0.1</m:t>
                      </m:r>
                    </m:oMath>
                  </m:oMathPara>
                </a14:m>
                <a:endParaRPr lang="it-IT" sz="2800" i="1" dirty="0">
                  <a:solidFill>
                    <a:schemeClr val="accent2">
                      <a:lumMod val="5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800" b="0" i="1" dirty="0" smtClean="0">
                          <a:solidFill>
                            <a:schemeClr val="accent2">
                              <a:lumMod val="50000"/>
                            </a:schemeClr>
                          </a:solidFill>
                          <a:latin typeface="Cambria Math" panose="02040503050406030204" pitchFamily="18" charset="0"/>
                        </a:rPr>
                        <m:t>→</m:t>
                      </m:r>
                      <m:r>
                        <a:rPr lang="it-IT" sz="2800" b="0" i="1" dirty="0" smtClean="0">
                          <a:solidFill>
                            <a:schemeClr val="accent2">
                              <a:lumMod val="50000"/>
                            </a:schemeClr>
                          </a:solidFill>
                          <a:latin typeface="Cambria Math" panose="02040503050406030204" pitchFamily="18" charset="0"/>
                        </a:rPr>
                        <m:t>𝐾</m:t>
                      </m:r>
                      <m:r>
                        <a:rPr lang="it-IT" sz="2800" b="0" i="1" dirty="0" smtClean="0">
                          <a:solidFill>
                            <a:schemeClr val="accent2">
                              <a:lumMod val="50000"/>
                            </a:schemeClr>
                          </a:solidFill>
                          <a:latin typeface="Cambria Math" panose="02040503050406030204" pitchFamily="18" charset="0"/>
                        </a:rPr>
                        <m:t>2=0.096</m:t>
                      </m:r>
                    </m:oMath>
                  </m:oMathPara>
                </a14:m>
                <a:endParaRPr lang="en-US" sz="2800" dirty="0">
                  <a:solidFill>
                    <a:schemeClr val="accent2">
                      <a:lumMod val="50000"/>
                    </a:schemeClr>
                  </a:solidFill>
                </a:endParaRPr>
              </a:p>
            </p:txBody>
          </p:sp>
        </mc:Choice>
        <mc:Fallback xmlns="">
          <p:sp>
            <p:nvSpPr>
              <p:cNvPr id="11" name="CasellaDiTesto 10">
                <a:extLst>
                  <a:ext uri="{FF2B5EF4-FFF2-40B4-BE49-F238E27FC236}">
                    <a16:creationId xmlns:a16="http://schemas.microsoft.com/office/drawing/2014/main" id="{B9151CF5-6515-4854-8A21-BA67309CE0AA}"/>
                  </a:ext>
                </a:extLst>
              </p:cNvPr>
              <p:cNvSpPr txBox="1">
                <a:spLocks noRot="1" noChangeAspect="1" noMove="1" noResize="1" noEditPoints="1" noAdjustHandles="1" noChangeArrowheads="1" noChangeShapeType="1" noTextEdit="1"/>
              </p:cNvSpPr>
              <p:nvPr/>
            </p:nvSpPr>
            <p:spPr>
              <a:xfrm>
                <a:off x="5632611" y="4779769"/>
                <a:ext cx="5356170" cy="861774"/>
              </a:xfrm>
              <a:prstGeom prst="rect">
                <a:avLst/>
              </a:prstGeom>
              <a:blipFill>
                <a:blip r:embed="rId10"/>
                <a:stretch>
                  <a:fillRect t="-4348" b="-1449"/>
                </a:stretch>
              </a:blipFill>
            </p:spPr>
            <p:txBody>
              <a:bodyPr/>
              <a:lstStyle/>
              <a:p>
                <a:r>
                  <a:rPr lang="it-IT">
                    <a:noFill/>
                  </a:rPr>
                  <a:t> </a:t>
                </a:r>
              </a:p>
            </p:txBody>
          </p:sp>
        </mc:Fallback>
      </mc:AlternateContent>
      <p:grpSp>
        <p:nvGrpSpPr>
          <p:cNvPr id="19" name="Gruppo 18">
            <a:extLst>
              <a:ext uri="{FF2B5EF4-FFF2-40B4-BE49-F238E27FC236}">
                <a16:creationId xmlns:a16="http://schemas.microsoft.com/office/drawing/2014/main" id="{291A1620-7D2B-449B-8E06-9642FDC75D47}"/>
              </a:ext>
            </a:extLst>
          </p:cNvPr>
          <p:cNvGrpSpPr/>
          <p:nvPr/>
        </p:nvGrpSpPr>
        <p:grpSpPr>
          <a:xfrm>
            <a:off x="4078652" y="-1508276"/>
            <a:ext cx="1811867" cy="812800"/>
            <a:chOff x="3471333" y="-986728"/>
            <a:chExt cx="1811867" cy="812800"/>
          </a:xfrm>
        </p:grpSpPr>
        <p:cxnSp>
          <p:nvCxnSpPr>
            <p:cNvPr id="13" name="Connettore diritto 12">
              <a:extLst>
                <a:ext uri="{FF2B5EF4-FFF2-40B4-BE49-F238E27FC236}">
                  <a16:creationId xmlns:a16="http://schemas.microsoft.com/office/drawing/2014/main" id="{593B62F3-9FF4-47D7-8E3A-196523CF6DA4}"/>
                </a:ext>
              </a:extLst>
            </p:cNvPr>
            <p:cNvCxnSpPr>
              <a:cxnSpLocks/>
            </p:cNvCxnSpPr>
            <p:nvPr/>
          </p:nvCxnSpPr>
          <p:spPr>
            <a:xfrm>
              <a:off x="3471333" y="-609600"/>
              <a:ext cx="4471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riangolo isoscele 13">
              <a:extLst>
                <a:ext uri="{FF2B5EF4-FFF2-40B4-BE49-F238E27FC236}">
                  <a16:creationId xmlns:a16="http://schemas.microsoft.com/office/drawing/2014/main" id="{3C4F15D7-A892-4617-9B33-1B757D4FB865}"/>
                </a:ext>
              </a:extLst>
            </p:cNvPr>
            <p:cNvSpPr/>
            <p:nvPr/>
          </p:nvSpPr>
          <p:spPr>
            <a:xfrm rot="5400000">
              <a:off x="3942973" y="-1011215"/>
              <a:ext cx="812800" cy="86177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Connettore diritto 14">
              <a:extLst>
                <a:ext uri="{FF2B5EF4-FFF2-40B4-BE49-F238E27FC236}">
                  <a16:creationId xmlns:a16="http://schemas.microsoft.com/office/drawing/2014/main" id="{034972BA-E4D4-48F5-B2F3-E2C28D6AD353}"/>
                </a:ext>
              </a:extLst>
            </p:cNvPr>
            <p:cNvCxnSpPr>
              <a:cxnSpLocks/>
            </p:cNvCxnSpPr>
            <p:nvPr/>
          </p:nvCxnSpPr>
          <p:spPr>
            <a:xfrm>
              <a:off x="4780260" y="-580328"/>
              <a:ext cx="502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7B94B8A9-06DC-424B-AD0F-ECD2E0710F33}"/>
                </a:ext>
              </a:extLst>
            </p:cNvPr>
            <p:cNvSpPr txBox="1"/>
            <p:nvPr/>
          </p:nvSpPr>
          <p:spPr>
            <a:xfrm>
              <a:off x="4022402" y="-811161"/>
              <a:ext cx="575733" cy="461665"/>
            </a:xfrm>
            <a:prstGeom prst="rect">
              <a:avLst/>
            </a:prstGeom>
            <a:noFill/>
            <a:ln>
              <a:noFill/>
            </a:ln>
          </p:spPr>
          <p:txBody>
            <a:bodyPr wrap="square" rtlCol="0">
              <a:spAutoFit/>
            </a:bodyPr>
            <a:lstStyle/>
            <a:p>
              <a:r>
                <a:rPr lang="it-IT" sz="2400" dirty="0"/>
                <a:t>K1</a:t>
              </a:r>
              <a:endParaRPr lang="en-US" sz="2400" dirty="0"/>
            </a:p>
          </p:txBody>
        </p:sp>
      </p:gr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A3EE608A-D9A8-4752-B0DD-B91A52F5EF37}"/>
                  </a:ext>
                </a:extLst>
              </p:cNvPr>
              <p:cNvSpPr txBox="1"/>
              <p:nvPr/>
            </p:nvSpPr>
            <p:spPr>
              <a:xfrm>
                <a:off x="383108" y="4779769"/>
                <a:ext cx="6083300"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800" i="1" dirty="0" smtClean="0">
                          <a:solidFill>
                            <a:schemeClr val="accent2">
                              <a:lumMod val="50000"/>
                            </a:schemeClr>
                          </a:solidFill>
                          <a:latin typeface="Cambria Math" panose="02040503050406030204" pitchFamily="18" charset="0"/>
                        </a:rPr>
                        <m:t>0</m:t>
                      </m:r>
                      <m:r>
                        <a:rPr lang="it-IT" sz="2800" b="0" i="1" dirty="0" smtClean="0">
                          <a:solidFill>
                            <a:schemeClr val="accent2">
                              <a:lumMod val="50000"/>
                            </a:schemeClr>
                          </a:solidFill>
                          <a:latin typeface="Cambria Math" panose="02040503050406030204" pitchFamily="18" charset="0"/>
                        </a:rPr>
                        <m:t>.34 </m:t>
                      </m:r>
                      <m:r>
                        <a:rPr lang="en-US" sz="2800" i="1" dirty="0" smtClean="0">
                          <a:solidFill>
                            <a:schemeClr val="accent2">
                              <a:lumMod val="50000"/>
                            </a:schemeClr>
                          </a:solidFill>
                          <a:latin typeface="Cambria Math" panose="02040503050406030204" pitchFamily="18" charset="0"/>
                        </a:rPr>
                        <m:t>𝐾</m:t>
                      </m:r>
                      <m:r>
                        <a:rPr lang="it-IT" sz="2800" b="0" i="1" dirty="0" smtClean="0">
                          <a:solidFill>
                            <a:schemeClr val="accent2">
                              <a:lumMod val="50000"/>
                            </a:schemeClr>
                          </a:solidFill>
                          <a:latin typeface="Cambria Math" panose="02040503050406030204" pitchFamily="18" charset="0"/>
                        </a:rPr>
                        <m:t>1</m:t>
                      </m:r>
                      <m:r>
                        <a:rPr lang="en-US" sz="2800" i="1" dirty="0">
                          <a:solidFill>
                            <a:schemeClr val="accent2">
                              <a:lumMod val="50000"/>
                            </a:schemeClr>
                          </a:solidFill>
                          <a:latin typeface="Cambria Math" panose="02040503050406030204" pitchFamily="18" charset="0"/>
                        </a:rPr>
                        <m:t> </m:t>
                      </m:r>
                      <m:r>
                        <a:rPr lang="en-US" sz="2800" i="1" dirty="0" smtClean="0">
                          <a:solidFill>
                            <a:schemeClr val="accent2">
                              <a:lumMod val="50000"/>
                            </a:schemeClr>
                          </a:solidFill>
                          <a:latin typeface="Cambria Math" panose="02040503050406030204" pitchFamily="18" charset="0"/>
                        </a:rPr>
                        <m:t>= 0.1</m:t>
                      </m:r>
                      <m:r>
                        <a:rPr lang="it-IT" sz="2800" b="0" i="1" dirty="0" smtClean="0">
                          <a:solidFill>
                            <a:schemeClr val="accent2">
                              <a:lumMod val="50000"/>
                            </a:schemeClr>
                          </a:solidFill>
                          <a:latin typeface="Cambria Math" panose="02040503050406030204" pitchFamily="18" charset="0"/>
                        </a:rPr>
                        <m:t> </m:t>
                      </m:r>
                    </m:oMath>
                  </m:oMathPara>
                </a14:m>
                <a:endParaRPr lang="it-IT" sz="2800" b="0" i="1" dirty="0">
                  <a:solidFill>
                    <a:schemeClr val="accent2">
                      <a:lumMod val="5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800" b="0" i="1" dirty="0" smtClean="0">
                          <a:solidFill>
                            <a:schemeClr val="accent2">
                              <a:lumMod val="50000"/>
                            </a:schemeClr>
                          </a:solidFill>
                          <a:latin typeface="Cambria Math" panose="02040503050406030204" pitchFamily="18" charset="0"/>
                        </a:rPr>
                        <m:t>→</m:t>
                      </m:r>
                      <m:r>
                        <a:rPr lang="it-IT" sz="2800" b="0" i="1" dirty="0" smtClean="0">
                          <a:solidFill>
                            <a:schemeClr val="accent2">
                              <a:lumMod val="50000"/>
                            </a:schemeClr>
                          </a:solidFill>
                          <a:latin typeface="Cambria Math" panose="02040503050406030204" pitchFamily="18" charset="0"/>
                        </a:rPr>
                        <m:t>𝐾</m:t>
                      </m:r>
                      <m:r>
                        <a:rPr lang="it-IT" sz="2800" b="0" i="1" dirty="0" smtClean="0">
                          <a:solidFill>
                            <a:schemeClr val="accent2">
                              <a:lumMod val="50000"/>
                            </a:schemeClr>
                          </a:solidFill>
                          <a:latin typeface="Cambria Math" panose="02040503050406030204" pitchFamily="18" charset="0"/>
                        </a:rPr>
                        <m:t>1=0.29 </m:t>
                      </m:r>
                    </m:oMath>
                  </m:oMathPara>
                </a14:m>
                <a:endParaRPr lang="en-US" sz="2800" dirty="0">
                  <a:solidFill>
                    <a:schemeClr val="accent2">
                      <a:lumMod val="50000"/>
                    </a:schemeClr>
                  </a:solidFill>
                </a:endParaRPr>
              </a:p>
            </p:txBody>
          </p:sp>
        </mc:Choice>
        <mc:Fallback xmlns="">
          <p:sp>
            <p:nvSpPr>
              <p:cNvPr id="21" name="CasellaDiTesto 20">
                <a:extLst>
                  <a:ext uri="{FF2B5EF4-FFF2-40B4-BE49-F238E27FC236}">
                    <a16:creationId xmlns:a16="http://schemas.microsoft.com/office/drawing/2014/main" id="{A3EE608A-D9A8-4752-B0DD-B91A52F5EF37}"/>
                  </a:ext>
                </a:extLst>
              </p:cNvPr>
              <p:cNvSpPr txBox="1">
                <a:spLocks noRot="1" noChangeAspect="1" noMove="1" noResize="1" noEditPoints="1" noAdjustHandles="1" noChangeArrowheads="1" noChangeShapeType="1" noTextEdit="1"/>
              </p:cNvSpPr>
              <p:nvPr/>
            </p:nvSpPr>
            <p:spPr>
              <a:xfrm>
                <a:off x="383108" y="4779769"/>
                <a:ext cx="6083300" cy="954107"/>
              </a:xfrm>
              <a:prstGeom prst="rect">
                <a:avLst/>
              </a:prstGeom>
              <a:blipFill>
                <a:blip r:embed="rId11"/>
                <a:stretch>
                  <a:fillRect b="-11842"/>
                </a:stretch>
              </a:blipFill>
            </p:spPr>
            <p:txBody>
              <a:bodyPr/>
              <a:lstStyle/>
              <a:p>
                <a:r>
                  <a:rPr lang="it-IT">
                    <a:noFill/>
                  </a:rPr>
                  <a:t> </a:t>
                </a:r>
              </a:p>
            </p:txBody>
          </p:sp>
        </mc:Fallback>
      </mc:AlternateContent>
    </p:spTree>
    <p:extLst>
      <p:ext uri="{BB962C8B-B14F-4D97-AF65-F5344CB8AC3E}">
        <p14:creationId xmlns:p14="http://schemas.microsoft.com/office/powerpoint/2010/main" val="470260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564046-6D54-6642-9586-E423659039E8}"/>
              </a:ext>
            </a:extLst>
          </p:cNvPr>
          <p:cNvSpPr>
            <a:spLocks noGrp="1"/>
          </p:cNvSpPr>
          <p:nvPr>
            <p:ph type="title"/>
          </p:nvPr>
        </p:nvSpPr>
        <p:spPr/>
        <p:txBody>
          <a:bodyPr>
            <a:normAutofit/>
          </a:bodyPr>
          <a:lstStyle/>
          <a:p>
            <a:pPr algn="ctr"/>
            <a:r>
              <a:rPr lang="it-IT" sz="3500" dirty="0" err="1">
                <a:solidFill>
                  <a:schemeClr val="accent2">
                    <a:lumMod val="50000"/>
                  </a:schemeClr>
                </a:solidFill>
                <a:latin typeface="+mn-lt"/>
              </a:rPr>
              <a:t>Generalized</a:t>
            </a:r>
            <a:r>
              <a:rPr lang="it-IT" sz="3500" dirty="0">
                <a:solidFill>
                  <a:schemeClr val="accent2">
                    <a:lumMod val="50000"/>
                  </a:schemeClr>
                </a:solidFill>
                <a:latin typeface="+mn-lt"/>
              </a:rPr>
              <a:t> control </a:t>
            </a:r>
            <a:r>
              <a:rPr lang="it-IT" sz="3500" dirty="0" err="1">
                <a:solidFill>
                  <a:schemeClr val="accent2">
                    <a:lumMod val="50000"/>
                  </a:schemeClr>
                </a:solidFill>
                <a:latin typeface="+mn-lt"/>
              </a:rPr>
              <a:t>rule</a:t>
            </a:r>
            <a:r>
              <a:rPr lang="it-IT" dirty="0"/>
              <a:t> </a:t>
            </a:r>
            <a:br>
              <a:rPr lang="it-IT" sz="3600" dirty="0"/>
            </a:br>
            <a:endParaRPr lang="it-IT" sz="3500" dirty="0">
              <a:solidFill>
                <a:schemeClr val="accent2">
                  <a:lumMod val="50000"/>
                </a:schemeClr>
              </a:solidFill>
              <a:latin typeface="+mn-lt"/>
            </a:endParaRPr>
          </a:p>
        </p:txBody>
      </p:sp>
      <p:pic>
        <p:nvPicPr>
          <p:cNvPr id="5" name="Segnaposto contenuto 4">
            <a:extLst>
              <a:ext uri="{FF2B5EF4-FFF2-40B4-BE49-F238E27FC236}">
                <a16:creationId xmlns:a16="http://schemas.microsoft.com/office/drawing/2014/main" id="{7D44276B-383D-8E4F-B826-0B76C3D337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2649021"/>
            <a:ext cx="4791636" cy="2725271"/>
          </a:xfrm>
        </p:spPr>
      </p:pic>
      <p:sp>
        <p:nvSpPr>
          <p:cNvPr id="6" name="CasellaDiTesto 5">
            <a:extLst>
              <a:ext uri="{FF2B5EF4-FFF2-40B4-BE49-F238E27FC236}">
                <a16:creationId xmlns:a16="http://schemas.microsoft.com/office/drawing/2014/main" id="{F574E0F2-9BDA-1147-ACB6-03ADC5FC499B}"/>
              </a:ext>
            </a:extLst>
          </p:cNvPr>
          <p:cNvSpPr txBox="1"/>
          <p:nvPr/>
        </p:nvSpPr>
        <p:spPr>
          <a:xfrm>
            <a:off x="1737421" y="1938542"/>
            <a:ext cx="3055580" cy="461665"/>
          </a:xfrm>
          <a:prstGeom prst="rect">
            <a:avLst/>
          </a:prstGeom>
          <a:noFill/>
        </p:spPr>
        <p:txBody>
          <a:bodyPr wrap="none" rtlCol="0">
            <a:spAutoFit/>
          </a:bodyPr>
          <a:lstStyle/>
          <a:p>
            <a:r>
              <a:rPr lang="it-IT" sz="2400" dirty="0" err="1">
                <a:solidFill>
                  <a:schemeClr val="accent2">
                    <a:lumMod val="50000"/>
                  </a:schemeClr>
                </a:solidFill>
              </a:rPr>
              <a:t>Range</a:t>
            </a:r>
            <a:r>
              <a:rPr lang="it-IT" sz="2400" dirty="0">
                <a:solidFill>
                  <a:schemeClr val="accent2">
                    <a:lumMod val="50000"/>
                  </a:schemeClr>
                </a:solidFill>
              </a:rPr>
              <a:t> of </a:t>
            </a:r>
            <a:r>
              <a:rPr lang="it-IT" sz="2400" dirty="0" err="1">
                <a:solidFill>
                  <a:schemeClr val="accent2">
                    <a:lumMod val="50000"/>
                  </a:schemeClr>
                </a:solidFill>
              </a:rPr>
              <a:t>motion</a:t>
            </a:r>
            <a:r>
              <a:rPr lang="it-IT" sz="2400" dirty="0">
                <a:solidFill>
                  <a:schemeClr val="accent2">
                    <a:lumMod val="50000"/>
                  </a:schemeClr>
                </a:solidFill>
              </a:rPr>
              <a:t> Torso</a:t>
            </a:r>
          </a:p>
        </p:txBody>
      </p:sp>
      <p:pic>
        <p:nvPicPr>
          <p:cNvPr id="8" name="Immagine 7" descr="Immagine che contiene testo, cielo, luce&#10;&#10;Descrizione generata automaticamente">
            <a:extLst>
              <a:ext uri="{FF2B5EF4-FFF2-40B4-BE49-F238E27FC236}">
                <a16:creationId xmlns:a16="http://schemas.microsoft.com/office/drawing/2014/main" id="{89F782B9-FAF8-1244-9A76-07D2A4440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364" y="2648062"/>
            <a:ext cx="5096436" cy="2725272"/>
          </a:xfrm>
          <a:prstGeom prst="rect">
            <a:avLst/>
          </a:prstGeom>
        </p:spPr>
      </p:pic>
      <p:sp>
        <p:nvSpPr>
          <p:cNvPr id="10" name="CasellaDiTesto 9">
            <a:extLst>
              <a:ext uri="{FF2B5EF4-FFF2-40B4-BE49-F238E27FC236}">
                <a16:creationId xmlns:a16="http://schemas.microsoft.com/office/drawing/2014/main" id="{41D9534C-344F-034F-AFA1-48B948229D66}"/>
              </a:ext>
            </a:extLst>
          </p:cNvPr>
          <p:cNvSpPr txBox="1"/>
          <p:nvPr/>
        </p:nvSpPr>
        <p:spPr>
          <a:xfrm>
            <a:off x="7337984" y="2057918"/>
            <a:ext cx="2986074" cy="738664"/>
          </a:xfrm>
          <a:prstGeom prst="rect">
            <a:avLst/>
          </a:prstGeom>
          <a:noFill/>
        </p:spPr>
        <p:txBody>
          <a:bodyPr wrap="square" rtlCol="0">
            <a:spAutoFit/>
          </a:bodyPr>
          <a:lstStyle/>
          <a:p>
            <a:r>
              <a:rPr lang="it-IT" sz="2400" dirty="0" err="1">
                <a:solidFill>
                  <a:schemeClr val="accent2">
                    <a:lumMod val="50000"/>
                  </a:schemeClr>
                </a:solidFill>
              </a:rPr>
              <a:t>Range</a:t>
            </a:r>
            <a:r>
              <a:rPr lang="it-IT" sz="2400" dirty="0">
                <a:solidFill>
                  <a:schemeClr val="accent2">
                    <a:lumMod val="50000"/>
                  </a:schemeClr>
                </a:solidFill>
              </a:rPr>
              <a:t> of </a:t>
            </a:r>
            <a:r>
              <a:rPr lang="it-IT" sz="2400" dirty="0" err="1">
                <a:solidFill>
                  <a:schemeClr val="accent2">
                    <a:lumMod val="50000"/>
                  </a:schemeClr>
                </a:solidFill>
              </a:rPr>
              <a:t>motion</a:t>
            </a:r>
            <a:r>
              <a:rPr lang="it-IT" sz="2400" dirty="0">
                <a:solidFill>
                  <a:schemeClr val="accent2">
                    <a:lumMod val="50000"/>
                  </a:schemeClr>
                </a:solidFill>
              </a:rPr>
              <a:t> </a:t>
            </a:r>
            <a:r>
              <a:rPr lang="it-IT" sz="2400" dirty="0" err="1">
                <a:solidFill>
                  <a:schemeClr val="accent2">
                    <a:lumMod val="50000"/>
                  </a:schemeClr>
                </a:solidFill>
              </a:rPr>
              <a:t>Wrist</a:t>
            </a:r>
            <a:endParaRPr lang="it-IT" sz="2400" dirty="0">
              <a:solidFill>
                <a:schemeClr val="accent2">
                  <a:lumMod val="50000"/>
                </a:schemeClr>
              </a:solidFill>
            </a:endParaRPr>
          </a:p>
          <a:p>
            <a:endParaRPr lang="it-IT" dirty="0"/>
          </a:p>
        </p:txBody>
      </p:sp>
      <p:pic>
        <p:nvPicPr>
          <p:cNvPr id="12" name="Immagine 11" descr="Immagine che contiene testo&#10;&#10;Descrizione generata automaticamente">
            <a:extLst>
              <a:ext uri="{FF2B5EF4-FFF2-40B4-BE49-F238E27FC236}">
                <a16:creationId xmlns:a16="http://schemas.microsoft.com/office/drawing/2014/main" id="{5082F048-E81F-2644-9305-F1457DA03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608" y="1323458"/>
            <a:ext cx="2373938" cy="734460"/>
          </a:xfrm>
          <a:prstGeom prst="rect">
            <a:avLst/>
          </a:prstGeom>
        </p:spPr>
      </p:pic>
      <p:graphicFrame>
        <p:nvGraphicFramePr>
          <p:cNvPr id="9" name="Segnaposto contenuto 3">
            <a:extLst>
              <a:ext uri="{FF2B5EF4-FFF2-40B4-BE49-F238E27FC236}">
                <a16:creationId xmlns:a16="http://schemas.microsoft.com/office/drawing/2014/main" id="{785AF927-DEE7-4FCE-80D2-870C7C549FAD}"/>
              </a:ext>
            </a:extLst>
          </p:cNvPr>
          <p:cNvGraphicFramePr>
            <a:graphicFrameLocks/>
          </p:cNvGraphicFramePr>
          <p:nvPr>
            <p:extLst>
              <p:ext uri="{D42A27DB-BD31-4B8C-83A1-F6EECF244321}">
                <p14:modId xmlns:p14="http://schemas.microsoft.com/office/powerpoint/2010/main" val="2996403483"/>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CasellaDiTesto 3">
            <a:extLst>
              <a:ext uri="{FF2B5EF4-FFF2-40B4-BE49-F238E27FC236}">
                <a16:creationId xmlns:a16="http://schemas.microsoft.com/office/drawing/2014/main" id="{85997486-6514-4177-95B7-0178AEEC1397}"/>
              </a:ext>
            </a:extLst>
          </p:cNvPr>
          <p:cNvSpPr txBox="1"/>
          <p:nvPr/>
        </p:nvSpPr>
        <p:spPr>
          <a:xfrm>
            <a:off x="2600494" y="3906042"/>
            <a:ext cx="289367" cy="369332"/>
          </a:xfrm>
          <a:prstGeom prst="rect">
            <a:avLst/>
          </a:prstGeom>
          <a:noFill/>
        </p:spPr>
        <p:txBody>
          <a:bodyPr wrap="square" rtlCol="0">
            <a:spAutoFit/>
          </a:bodyPr>
          <a:lstStyle/>
          <a:p>
            <a:r>
              <a:rPr lang="it-IT" dirty="0"/>
              <a:t>-</a:t>
            </a:r>
            <a:endParaRPr lang="en-US" dirty="0"/>
          </a:p>
        </p:txBody>
      </p:sp>
      <p:sp>
        <p:nvSpPr>
          <p:cNvPr id="14" name="CasellaDiTesto 13">
            <a:extLst>
              <a:ext uri="{FF2B5EF4-FFF2-40B4-BE49-F238E27FC236}">
                <a16:creationId xmlns:a16="http://schemas.microsoft.com/office/drawing/2014/main" id="{B67BF8B4-6128-4073-A451-14E1927537DD}"/>
              </a:ext>
            </a:extLst>
          </p:cNvPr>
          <p:cNvSpPr txBox="1"/>
          <p:nvPr/>
        </p:nvSpPr>
        <p:spPr>
          <a:xfrm>
            <a:off x="7831624" y="4272639"/>
            <a:ext cx="289367" cy="369332"/>
          </a:xfrm>
          <a:prstGeom prst="rect">
            <a:avLst/>
          </a:prstGeom>
          <a:noFill/>
        </p:spPr>
        <p:txBody>
          <a:bodyPr wrap="square" rtlCol="0">
            <a:spAutoFit/>
          </a:bodyPr>
          <a:lstStyle/>
          <a:p>
            <a:r>
              <a:rPr lang="it-IT" dirty="0"/>
              <a:t>-</a:t>
            </a:r>
            <a:endParaRPr lang="en-US" dirty="0"/>
          </a:p>
        </p:txBody>
      </p:sp>
    </p:spTree>
    <p:extLst>
      <p:ext uri="{BB962C8B-B14F-4D97-AF65-F5344CB8AC3E}">
        <p14:creationId xmlns:p14="http://schemas.microsoft.com/office/powerpoint/2010/main" val="378873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C6574588-327A-4FED-8D5C-18332ED2B1C9}"/>
              </a:ext>
            </a:extLst>
          </p:cNvPr>
          <p:cNvGraphicFramePr>
            <a:graphicFrameLocks noGrp="1"/>
          </p:cNvGraphicFramePr>
          <p:nvPr>
            <p:ph idx="1"/>
            <p:extLst>
              <p:ext uri="{D42A27DB-BD31-4B8C-83A1-F6EECF244321}">
                <p14:modId xmlns:p14="http://schemas.microsoft.com/office/powerpoint/2010/main" val="2009382981"/>
              </p:ext>
            </p:extLst>
          </p:nvPr>
        </p:nvGraphicFramePr>
        <p:xfrm>
          <a:off x="0" y="5930153"/>
          <a:ext cx="12192000" cy="92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CF57E6CC-7FDC-42C4-956D-B1E0F9C4F2B8}"/>
              </a:ext>
            </a:extLst>
          </p:cNvPr>
          <p:cNvPicPr>
            <a:picLocks noChangeAspect="1"/>
          </p:cNvPicPr>
          <p:nvPr/>
        </p:nvPicPr>
        <p:blipFill rotWithShape="1">
          <a:blip r:embed="rId8">
            <a:extLst>
              <a:ext uri="{28A0092B-C50C-407E-A947-70E740481C1C}">
                <a14:useLocalDpi xmlns:a14="http://schemas.microsoft.com/office/drawing/2010/main" val="0"/>
              </a:ext>
            </a:extLst>
          </a:blip>
          <a:srcRect l="15421" r="15388"/>
          <a:stretch/>
        </p:blipFill>
        <p:spPr>
          <a:xfrm>
            <a:off x="3596317" y="621823"/>
            <a:ext cx="4999368" cy="4755732"/>
          </a:xfrm>
          <a:prstGeom prst="rect">
            <a:avLst/>
          </a:prstGeom>
        </p:spPr>
      </p:pic>
      <p:pic>
        <p:nvPicPr>
          <p:cNvPr id="6" name="Immagine 5">
            <a:extLst>
              <a:ext uri="{FF2B5EF4-FFF2-40B4-BE49-F238E27FC236}">
                <a16:creationId xmlns:a16="http://schemas.microsoft.com/office/drawing/2014/main" id="{E50F1BAD-69AC-4E1E-BB0D-14A6563DE72A}"/>
              </a:ext>
            </a:extLst>
          </p:cNvPr>
          <p:cNvPicPr>
            <a:picLocks noChangeAspect="1"/>
          </p:cNvPicPr>
          <p:nvPr/>
        </p:nvPicPr>
        <p:blipFill rotWithShape="1">
          <a:blip r:embed="rId9">
            <a:alphaModFix amt="50000"/>
            <a:extLst>
              <a:ext uri="{28A0092B-C50C-407E-A947-70E740481C1C}">
                <a14:useLocalDpi xmlns:a14="http://schemas.microsoft.com/office/drawing/2010/main" val="0"/>
              </a:ext>
            </a:extLst>
          </a:blip>
          <a:srcRect l="19128" t="12407" r="16843" b="16959"/>
          <a:stretch/>
        </p:blipFill>
        <p:spPr>
          <a:xfrm>
            <a:off x="4248400" y="1010966"/>
            <a:ext cx="3577698" cy="3691768"/>
          </a:xfrm>
          <a:prstGeom prst="rect">
            <a:avLst/>
          </a:prstGeom>
        </p:spPr>
      </p:pic>
      <p:cxnSp>
        <p:nvCxnSpPr>
          <p:cNvPr id="8" name="Connettore diritto 7">
            <a:extLst>
              <a:ext uri="{FF2B5EF4-FFF2-40B4-BE49-F238E27FC236}">
                <a16:creationId xmlns:a16="http://schemas.microsoft.com/office/drawing/2014/main" id="{319932C7-37BF-4A2D-85DB-3624D7E6EB94}"/>
              </a:ext>
            </a:extLst>
          </p:cNvPr>
          <p:cNvCxnSpPr>
            <a:cxnSpLocks/>
          </p:cNvCxnSpPr>
          <p:nvPr/>
        </p:nvCxnSpPr>
        <p:spPr>
          <a:xfrm flipH="1">
            <a:off x="6052098" y="2824253"/>
            <a:ext cx="19727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98537DD8-E8BD-4C1D-B0C0-56E502337D6E}"/>
              </a:ext>
            </a:extLst>
          </p:cNvPr>
          <p:cNvCxnSpPr>
            <a:cxnSpLocks/>
            <a:stCxn id="19" idx="7"/>
          </p:cNvCxnSpPr>
          <p:nvPr/>
        </p:nvCxnSpPr>
        <p:spPr>
          <a:xfrm flipH="1">
            <a:off x="6052099" y="885018"/>
            <a:ext cx="2030256" cy="1936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E252849-9484-4DE8-87E0-A9E49040204F}"/>
              </a:ext>
            </a:extLst>
          </p:cNvPr>
          <p:cNvCxnSpPr>
            <a:cxnSpLocks/>
          </p:cNvCxnSpPr>
          <p:nvPr/>
        </p:nvCxnSpPr>
        <p:spPr>
          <a:xfrm>
            <a:off x="8024881" y="1010966"/>
            <a:ext cx="0" cy="1810277"/>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Arco 17">
                <a:extLst>
                  <a:ext uri="{FF2B5EF4-FFF2-40B4-BE49-F238E27FC236}">
                    <a16:creationId xmlns:a16="http://schemas.microsoft.com/office/drawing/2014/main" id="{77A06275-F38F-44C5-BF20-C9FF93EEFFF6}"/>
                  </a:ext>
                </a:extLst>
              </p:cNvPr>
              <p:cNvSpPr/>
              <p:nvPr/>
            </p:nvSpPr>
            <p:spPr>
              <a:xfrm rot="21100397">
                <a:off x="6131439" y="2121752"/>
                <a:ext cx="914400" cy="914400"/>
              </a:xfrm>
              <a:prstGeom prst="arc">
                <a:avLst>
                  <a:gd name="adj1" fmla="val 18474476"/>
                  <a:gd name="adj2" fmla="val 2078647"/>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rgbClr val="92D050"/>
                          </a:solidFill>
                          <a:latin typeface="Cambria Math" panose="02040503050406030204" pitchFamily="18" charset="0"/>
                          <a:ea typeface="Cambria Math" panose="02040503050406030204" pitchFamily="18" charset="0"/>
                        </a:rPr>
                        <m:t>𝜗</m:t>
                      </m:r>
                    </m:oMath>
                  </m:oMathPara>
                </a14:m>
                <a:endParaRPr lang="en-US" dirty="0"/>
              </a:p>
            </p:txBody>
          </p:sp>
        </mc:Choice>
        <mc:Fallback xmlns="">
          <p:sp>
            <p:nvSpPr>
              <p:cNvPr id="18" name="Arco 17">
                <a:extLst>
                  <a:ext uri="{FF2B5EF4-FFF2-40B4-BE49-F238E27FC236}">
                    <a16:creationId xmlns:a16="http://schemas.microsoft.com/office/drawing/2014/main" id="{77A06275-F38F-44C5-BF20-C9FF93EEFFF6}"/>
                  </a:ext>
                </a:extLst>
              </p:cNvPr>
              <p:cNvSpPr>
                <a:spLocks noRot="1" noChangeAspect="1" noMove="1" noResize="1" noEditPoints="1" noAdjustHandles="1" noChangeArrowheads="1" noChangeShapeType="1" noTextEdit="1"/>
              </p:cNvSpPr>
              <p:nvPr/>
            </p:nvSpPr>
            <p:spPr>
              <a:xfrm rot="21100397">
                <a:off x="6131439" y="2121752"/>
                <a:ext cx="914400" cy="914400"/>
              </a:xfrm>
              <a:prstGeom prst="arc">
                <a:avLst>
                  <a:gd name="adj1" fmla="val 18474476"/>
                  <a:gd name="adj2" fmla="val 2078647"/>
                </a:avLst>
              </a:prstGeom>
              <a:blipFill>
                <a:blip r:embed="rId10"/>
                <a:stretch>
                  <a:fillRect l="-21951" r="-12195"/>
                </a:stretch>
              </a:blipFill>
              <a:ln w="19050">
                <a:solidFill>
                  <a:srgbClr val="92D050"/>
                </a:solidFill>
              </a:ln>
            </p:spPr>
            <p:txBody>
              <a:bodyPr/>
              <a:lstStyle/>
              <a:p>
                <a:r>
                  <a:rPr lang="en-US">
                    <a:noFill/>
                  </a:rPr>
                  <a:t> </a:t>
                </a:r>
              </a:p>
            </p:txBody>
          </p:sp>
        </mc:Fallback>
      </mc:AlternateContent>
      <p:sp>
        <p:nvSpPr>
          <p:cNvPr id="19" name="Ovale 18">
            <a:extLst>
              <a:ext uri="{FF2B5EF4-FFF2-40B4-BE49-F238E27FC236}">
                <a16:creationId xmlns:a16="http://schemas.microsoft.com/office/drawing/2014/main" id="{EE11EF14-BA23-4FC1-BC20-1B6C6A783EAA}"/>
              </a:ext>
            </a:extLst>
          </p:cNvPr>
          <p:cNvSpPr/>
          <p:nvPr/>
        </p:nvSpPr>
        <p:spPr>
          <a:xfrm>
            <a:off x="7943601" y="862700"/>
            <a:ext cx="16256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0BC2CBDC-078E-4B71-B41B-9E6481BE1D03}"/>
              </a:ext>
            </a:extLst>
          </p:cNvPr>
          <p:cNvSpPr/>
          <p:nvPr/>
        </p:nvSpPr>
        <p:spPr>
          <a:xfrm>
            <a:off x="7038489" y="1700730"/>
            <a:ext cx="16256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1D096AF1-DD65-42E5-B89E-36BEDC43911A}"/>
                  </a:ext>
                </a:extLst>
              </p:cNvPr>
              <p:cNvSpPr txBox="1"/>
              <p:nvPr/>
            </p:nvSpPr>
            <p:spPr>
              <a:xfrm>
                <a:off x="8478181" y="3429000"/>
                <a:ext cx="3214006" cy="6865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solidFill>
                                <a:schemeClr val="accent2">
                                  <a:lumMod val="50000"/>
                                </a:schemeClr>
                              </a:solidFill>
                              <a:latin typeface="Cambria Math" panose="02040503050406030204" pitchFamily="18" charset="0"/>
                            </a:rPr>
                          </m:ctrlPr>
                        </m:dPr>
                        <m:e>
                          <m:eqArr>
                            <m:eqArrPr>
                              <m:ctrlPr>
                                <a:rPr lang="en-US" sz="2000" i="1" smtClean="0">
                                  <a:solidFill>
                                    <a:schemeClr val="accent2">
                                      <a:lumMod val="50000"/>
                                    </a:schemeClr>
                                  </a:solidFill>
                                  <a:latin typeface="Cambria Math" panose="02040503050406030204" pitchFamily="18" charset="0"/>
                                </a:rPr>
                              </m:ctrlPr>
                            </m:eqArrPr>
                            <m:e>
                              <m:r>
                                <a:rPr lang="it-IT" sz="2000" i="1">
                                  <a:solidFill>
                                    <a:schemeClr val="accent2">
                                      <a:lumMod val="50000"/>
                                    </a:schemeClr>
                                  </a:solidFill>
                                  <a:latin typeface="Cambria Math" panose="02040503050406030204" pitchFamily="18" charset="0"/>
                                </a:rPr>
                                <m:t>𝑥</m:t>
                              </m:r>
                              <m:r>
                                <a:rPr lang="it-IT" sz="2000" i="1">
                                  <a:solidFill>
                                    <a:schemeClr val="accent2">
                                      <a:lumMod val="50000"/>
                                    </a:schemeClr>
                                  </a:solidFill>
                                  <a:latin typeface="Cambria Math" panose="02040503050406030204" pitchFamily="18" charset="0"/>
                                </a:rPr>
                                <m:t>=0.1 </m:t>
                              </m:r>
                              <m:r>
                                <m:rPr>
                                  <m:sty m:val="p"/>
                                </m:rPr>
                                <a:rPr lang="it-IT" sz="2000">
                                  <a:solidFill>
                                    <a:schemeClr val="accent2">
                                      <a:lumMod val="50000"/>
                                    </a:schemeClr>
                                  </a:solidFill>
                                  <a:latin typeface="Cambria Math" panose="02040503050406030204" pitchFamily="18" charset="0"/>
                                </a:rPr>
                                <m:t>cos</m:t>
                              </m:r>
                              <m:r>
                                <a:rPr lang="it-IT" sz="2000" i="1">
                                  <a:solidFill>
                                    <a:schemeClr val="accent2">
                                      <a:lumMod val="50000"/>
                                    </a:schemeClr>
                                  </a:solidFill>
                                  <a:latin typeface="Cambria Math" panose="02040503050406030204" pitchFamily="18" charset="0"/>
                                </a:rPr>
                                <m:t>⁡(</m:t>
                              </m:r>
                              <m:r>
                                <a:rPr lang="it-IT" sz="2000" i="1">
                                  <a:solidFill>
                                    <a:schemeClr val="accent2">
                                      <a:lumMod val="50000"/>
                                    </a:schemeClr>
                                  </a:solidFill>
                                  <a:latin typeface="Cambria Math" panose="02040503050406030204" pitchFamily="18" charset="0"/>
                                  <a:ea typeface="Cambria Math" panose="02040503050406030204" pitchFamily="18" charset="0"/>
                                </a:rPr>
                                <m:t>𝜗</m:t>
                              </m:r>
                              <m:r>
                                <a:rPr lang="it-IT" sz="2000" i="1">
                                  <a:solidFill>
                                    <a:schemeClr val="accent2">
                                      <a:lumMod val="50000"/>
                                    </a:schemeClr>
                                  </a:solidFill>
                                  <a:latin typeface="Cambria Math" panose="02040503050406030204" pitchFamily="18" charset="0"/>
                                  <a:ea typeface="Cambria Math" panose="02040503050406030204" pitchFamily="18" charset="0"/>
                                </a:rPr>
                                <m:t>)</m:t>
                              </m:r>
                            </m:e>
                            <m:e>
                              <m:r>
                                <a:rPr lang="it-IT" sz="2000" b="0" i="1" smtClean="0">
                                  <a:solidFill>
                                    <a:schemeClr val="accent2">
                                      <a:lumMod val="50000"/>
                                    </a:schemeClr>
                                  </a:solidFill>
                                  <a:latin typeface="Cambria Math" panose="02040503050406030204" pitchFamily="18" charset="0"/>
                                </a:rPr>
                                <m:t>𝑦</m:t>
                              </m:r>
                              <m:r>
                                <a:rPr lang="it-IT" sz="2000" i="1">
                                  <a:solidFill>
                                    <a:schemeClr val="accent2">
                                      <a:lumMod val="50000"/>
                                    </a:schemeClr>
                                  </a:solidFill>
                                  <a:latin typeface="Cambria Math" panose="02040503050406030204" pitchFamily="18" charset="0"/>
                                </a:rPr>
                                <m:t>=0.1 </m:t>
                              </m:r>
                              <m:r>
                                <m:rPr>
                                  <m:sty m:val="p"/>
                                </m:rPr>
                                <a:rPr lang="it-IT" sz="2000" b="0" i="0" smtClean="0">
                                  <a:solidFill>
                                    <a:schemeClr val="accent2">
                                      <a:lumMod val="50000"/>
                                    </a:schemeClr>
                                  </a:solidFill>
                                  <a:latin typeface="Cambria Math" panose="02040503050406030204" pitchFamily="18" charset="0"/>
                                </a:rPr>
                                <m:t>sin</m:t>
                              </m:r>
                              <m:r>
                                <a:rPr lang="it-IT" sz="2000" i="1">
                                  <a:solidFill>
                                    <a:schemeClr val="accent2">
                                      <a:lumMod val="50000"/>
                                    </a:schemeClr>
                                  </a:solidFill>
                                  <a:latin typeface="Cambria Math" panose="02040503050406030204" pitchFamily="18" charset="0"/>
                                </a:rPr>
                                <m:t>(</m:t>
                              </m:r>
                              <m:r>
                                <a:rPr lang="it-IT" sz="2000" i="1">
                                  <a:solidFill>
                                    <a:schemeClr val="accent2">
                                      <a:lumMod val="50000"/>
                                    </a:schemeClr>
                                  </a:solidFill>
                                  <a:latin typeface="Cambria Math" panose="02040503050406030204" pitchFamily="18" charset="0"/>
                                  <a:ea typeface="Cambria Math" panose="02040503050406030204" pitchFamily="18" charset="0"/>
                                </a:rPr>
                                <m:t>𝜗</m:t>
                              </m:r>
                              <m:r>
                                <a:rPr lang="it-IT" sz="2000" i="1">
                                  <a:solidFill>
                                    <a:schemeClr val="accent2">
                                      <a:lumMod val="50000"/>
                                    </a:schemeClr>
                                  </a:solidFill>
                                  <a:latin typeface="Cambria Math" panose="02040503050406030204" pitchFamily="18" charset="0"/>
                                  <a:ea typeface="Cambria Math" panose="02040503050406030204" pitchFamily="18" charset="0"/>
                                </a:rPr>
                                <m:t>)</m:t>
                              </m:r>
                            </m:e>
                          </m:eqArr>
                        </m:e>
                      </m:d>
                    </m:oMath>
                  </m:oMathPara>
                </a14:m>
                <a:endParaRPr lang="en-US" dirty="0">
                  <a:solidFill>
                    <a:schemeClr val="accent2">
                      <a:lumMod val="50000"/>
                    </a:schemeClr>
                  </a:solidFill>
                </a:endParaRPr>
              </a:p>
            </p:txBody>
          </p:sp>
        </mc:Choice>
        <mc:Fallback xmlns="">
          <p:sp>
            <p:nvSpPr>
              <p:cNvPr id="2" name="CasellaDiTesto 1">
                <a:extLst>
                  <a:ext uri="{FF2B5EF4-FFF2-40B4-BE49-F238E27FC236}">
                    <a16:creationId xmlns:a16="http://schemas.microsoft.com/office/drawing/2014/main" id="{1D096AF1-DD65-42E5-B89E-36BEDC43911A}"/>
                  </a:ext>
                </a:extLst>
              </p:cNvPr>
              <p:cNvSpPr txBox="1">
                <a:spLocks noRot="1" noChangeAspect="1" noMove="1" noResize="1" noEditPoints="1" noAdjustHandles="1" noChangeArrowheads="1" noChangeShapeType="1" noTextEdit="1"/>
              </p:cNvSpPr>
              <p:nvPr/>
            </p:nvSpPr>
            <p:spPr>
              <a:xfrm>
                <a:off x="8478181" y="3429000"/>
                <a:ext cx="3214006" cy="6865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933527F5-3F12-4E9D-B832-8877DD0B98B4}"/>
                  </a:ext>
                </a:extLst>
              </p:cNvPr>
              <p:cNvSpPr txBox="1"/>
              <p:nvPr/>
            </p:nvSpPr>
            <p:spPr>
              <a:xfrm>
                <a:off x="9215792" y="2614955"/>
                <a:ext cx="18356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2">
                              <a:lumMod val="50000"/>
                            </a:schemeClr>
                          </a:solidFill>
                          <a:latin typeface="Cambria Math" panose="02040503050406030204" pitchFamily="18" charset="0"/>
                          <a:ea typeface="Cambria Math" panose="02040503050406030204" pitchFamily="18" charset="0"/>
                        </a:rPr>
                        <m:t>𝜗</m:t>
                      </m:r>
                      <m:r>
                        <a:rPr lang="it-IT" sz="2000" b="0" i="1" smtClean="0">
                          <a:solidFill>
                            <a:schemeClr val="accent2">
                              <a:lumMod val="50000"/>
                            </a:schemeClr>
                          </a:solidFill>
                          <a:latin typeface="Cambria Math" panose="02040503050406030204" pitchFamily="18" charset="0"/>
                          <a:ea typeface="Cambria Math" panose="02040503050406030204" pitchFamily="18" charset="0"/>
                        </a:rPr>
                        <m:t>=</m:t>
                      </m:r>
                      <m:r>
                        <a:rPr lang="it-IT" sz="2000" b="0" i="1" smtClean="0">
                          <a:solidFill>
                            <a:schemeClr val="accent2">
                              <a:lumMod val="50000"/>
                            </a:schemeClr>
                          </a:solidFill>
                          <a:latin typeface="Cambria Math" panose="02040503050406030204" pitchFamily="18" charset="0"/>
                          <a:ea typeface="Cambria Math" panose="02040503050406030204" pitchFamily="18" charset="0"/>
                        </a:rPr>
                        <m:t>𝑎𝑡𝑎𝑛</m:t>
                      </m:r>
                      <m:r>
                        <a:rPr lang="it-IT" sz="2000" b="0" i="1" smtClean="0">
                          <a:solidFill>
                            <a:schemeClr val="accent2">
                              <a:lumMod val="50000"/>
                            </a:schemeClr>
                          </a:solidFill>
                          <a:latin typeface="Cambria Math" panose="02040503050406030204" pitchFamily="18" charset="0"/>
                          <a:ea typeface="Cambria Math" panose="02040503050406030204" pitchFamily="18" charset="0"/>
                        </a:rPr>
                        <m:t>2(</m:t>
                      </m:r>
                      <m:r>
                        <a:rPr lang="it-IT" sz="2000" b="0" i="1" smtClean="0">
                          <a:solidFill>
                            <a:schemeClr val="accent2">
                              <a:lumMod val="50000"/>
                            </a:schemeClr>
                          </a:solidFill>
                          <a:latin typeface="Cambria Math" panose="02040503050406030204" pitchFamily="18" charset="0"/>
                          <a:ea typeface="Cambria Math" panose="02040503050406030204" pitchFamily="18" charset="0"/>
                        </a:rPr>
                        <m:t>𝑦</m:t>
                      </m:r>
                      <m:r>
                        <a:rPr lang="it-IT" sz="2000" b="0" i="1" smtClean="0">
                          <a:solidFill>
                            <a:schemeClr val="accent2">
                              <a:lumMod val="50000"/>
                            </a:schemeClr>
                          </a:solidFill>
                          <a:latin typeface="Cambria Math" panose="02040503050406030204" pitchFamily="18" charset="0"/>
                          <a:ea typeface="Cambria Math" panose="02040503050406030204" pitchFamily="18" charset="0"/>
                        </a:rPr>
                        <m:t>,</m:t>
                      </m:r>
                      <m:r>
                        <a:rPr lang="it-IT" sz="2000" b="0" i="1" smtClean="0">
                          <a:solidFill>
                            <a:schemeClr val="accent2">
                              <a:lumMod val="50000"/>
                            </a:schemeClr>
                          </a:solidFill>
                          <a:latin typeface="Cambria Math" panose="02040503050406030204" pitchFamily="18" charset="0"/>
                          <a:ea typeface="Cambria Math" panose="02040503050406030204" pitchFamily="18" charset="0"/>
                        </a:rPr>
                        <m:t>𝑥</m:t>
                      </m:r>
                      <m:r>
                        <a:rPr lang="it-IT" sz="2000" b="0" i="1" smtClean="0">
                          <a:solidFill>
                            <a:schemeClr val="accent2">
                              <a:lumMod val="50000"/>
                            </a:schemeClr>
                          </a:solidFill>
                          <a:latin typeface="Cambria Math" panose="02040503050406030204" pitchFamily="18" charset="0"/>
                          <a:ea typeface="Cambria Math" panose="02040503050406030204" pitchFamily="18" charset="0"/>
                        </a:rPr>
                        <m:t>)</m:t>
                      </m:r>
                    </m:oMath>
                  </m:oMathPara>
                </a14:m>
                <a:endParaRPr lang="en-US" sz="2000" dirty="0">
                  <a:solidFill>
                    <a:schemeClr val="accent2">
                      <a:lumMod val="50000"/>
                    </a:schemeClr>
                  </a:solidFill>
                </a:endParaRPr>
              </a:p>
            </p:txBody>
          </p:sp>
        </mc:Choice>
        <mc:Fallback xmlns="">
          <p:sp>
            <p:nvSpPr>
              <p:cNvPr id="3" name="CasellaDiTesto 2">
                <a:extLst>
                  <a:ext uri="{FF2B5EF4-FFF2-40B4-BE49-F238E27FC236}">
                    <a16:creationId xmlns:a16="http://schemas.microsoft.com/office/drawing/2014/main" id="{933527F5-3F12-4E9D-B832-8877DD0B98B4}"/>
                  </a:ext>
                </a:extLst>
              </p:cNvPr>
              <p:cNvSpPr txBox="1">
                <a:spLocks noRot="1" noChangeAspect="1" noMove="1" noResize="1" noEditPoints="1" noAdjustHandles="1" noChangeArrowheads="1" noChangeShapeType="1" noTextEdit="1"/>
              </p:cNvSpPr>
              <p:nvPr/>
            </p:nvSpPr>
            <p:spPr>
              <a:xfrm>
                <a:off x="9215792" y="2614955"/>
                <a:ext cx="1835675" cy="307777"/>
              </a:xfrm>
              <a:prstGeom prst="rect">
                <a:avLst/>
              </a:prstGeom>
              <a:blipFill>
                <a:blip r:embed="rId12"/>
                <a:stretch>
                  <a:fillRect l="-2658" t="-2000" r="-4319" b="-36000"/>
                </a:stretch>
              </a:blipFill>
            </p:spPr>
            <p:txBody>
              <a:bodyPr/>
              <a:lstStyle/>
              <a:p>
                <a:r>
                  <a:rPr lang="en-US">
                    <a:noFill/>
                  </a:rPr>
                  <a:t> </a:t>
                </a:r>
              </a:p>
            </p:txBody>
          </p:sp>
        </mc:Fallback>
      </mc:AlternateContent>
    </p:spTree>
    <p:extLst>
      <p:ext uri="{BB962C8B-B14F-4D97-AF65-F5344CB8AC3E}">
        <p14:creationId xmlns:p14="http://schemas.microsoft.com/office/powerpoint/2010/main" val="3650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 grpId="0"/>
      <p:bldP spid="3"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4337</TotalTime>
  <Words>1896</Words>
  <Application>Microsoft Office PowerPoint</Application>
  <PresentationFormat>Widescreen</PresentationFormat>
  <Paragraphs>141</Paragraphs>
  <Slides>13</Slides>
  <Notes>11</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13</vt:i4>
      </vt:variant>
    </vt:vector>
  </HeadingPairs>
  <TitlesOfParts>
    <vt:vector size="18" baseType="lpstr">
      <vt:lpstr>Arial</vt:lpstr>
      <vt:lpstr>Calibri</vt:lpstr>
      <vt:lpstr>Calibri Light</vt:lpstr>
      <vt:lpstr>Cambria Math</vt:lpstr>
      <vt:lpstr>Tema di Office</vt:lpstr>
      <vt:lpstr>Mouse cursor control via body motion data</vt:lpstr>
      <vt:lpstr>Introduction</vt:lpstr>
      <vt:lpstr>Simulink model</vt:lpstr>
      <vt:lpstr>Presentazione standard di PowerPoint</vt:lpstr>
      <vt:lpstr>Presentazione standard di PowerPoint</vt:lpstr>
      <vt:lpstr>Presentazione standard di PowerPoint</vt:lpstr>
      <vt:lpstr>Presentazione standard di PowerPoint</vt:lpstr>
      <vt:lpstr>Generalized control rule  </vt:lpstr>
      <vt:lpstr>Presentazione standard di PowerPoint</vt:lpstr>
      <vt:lpstr>Results</vt:lpstr>
      <vt:lpstr>Results</vt:lpstr>
      <vt:lpstr>Limitations and further improvements</vt:lpstr>
      <vt:lpstr>Limitations and further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 saporetti</dc:creator>
  <cp:lastModifiedBy>chiara saporetti</cp:lastModifiedBy>
  <cp:revision>129</cp:revision>
  <dcterms:created xsi:type="dcterms:W3CDTF">2021-02-02T14:04:59Z</dcterms:created>
  <dcterms:modified xsi:type="dcterms:W3CDTF">2021-02-11T10:57:44Z</dcterms:modified>
</cp:coreProperties>
</file>